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4.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5.xml" ContentType="application/vnd.openxmlformats-officedocument.themeOverride+xml"/>
  <Override PartName="/ppt/notesSlides/notesSlide22.xml" ContentType="application/vnd.openxmlformats-officedocument.presentationml.notesSlide+xml"/>
  <Override PartName="/ppt/theme/themeOverride6.xml" ContentType="application/vnd.openxmlformats-officedocument.themeOverr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2"/>
  </p:notesMasterIdLst>
  <p:sldIdLst>
    <p:sldId id="261" r:id="rId5"/>
    <p:sldId id="1593" r:id="rId6"/>
    <p:sldId id="1452" r:id="rId7"/>
    <p:sldId id="1538" r:id="rId8"/>
    <p:sldId id="1594" r:id="rId9"/>
    <p:sldId id="1600" r:id="rId10"/>
    <p:sldId id="1597" r:id="rId11"/>
    <p:sldId id="1598" r:id="rId12"/>
    <p:sldId id="1595" r:id="rId13"/>
    <p:sldId id="1599" r:id="rId14"/>
    <p:sldId id="1615" r:id="rId15"/>
    <p:sldId id="1601" r:id="rId16"/>
    <p:sldId id="1608" r:id="rId17"/>
    <p:sldId id="1602" r:id="rId18"/>
    <p:sldId id="1603" r:id="rId19"/>
    <p:sldId id="1609" r:id="rId20"/>
    <p:sldId id="1610" r:id="rId21"/>
    <p:sldId id="1611" r:id="rId22"/>
    <p:sldId id="1612" r:id="rId23"/>
    <p:sldId id="1613" r:id="rId24"/>
    <p:sldId id="1604" r:id="rId25"/>
    <p:sldId id="1605" r:id="rId26"/>
    <p:sldId id="1606" r:id="rId27"/>
    <p:sldId id="1596" r:id="rId28"/>
    <p:sldId id="1607" r:id="rId29"/>
    <p:sldId id="257" r:id="rId30"/>
    <p:sldId id="161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ABC104-003F-A9AE-46D2-524EC5CA27D4}" name="Baker, Sarah A" initials="BSA" userId="S::sabaker@usbr.gov::c45d5a87-a150-42f1-ba5e-01e20a48f771" providerId="AD"/>
  <p188:author id="{06719311-214B-2F8B-B66F-7B3525287BF9}" name="Meg Perry" initials="MP" userId="S::Meg.Perry@swca.com::4398f07c-90c2-4740-b9a3-a9b1a153e07d" providerId="AD"/>
  <p188:author id="{E5479911-B7A1-16B0-43BA-672E1A344341}" name="Alexandra Shin" initials="AS" userId="S::Alexandra.Shin@swca.com::1880ca00-c73c-46cb-99be-42ac6e401ae8" providerId="AD"/>
  <p188:author id="{7D42C812-18BE-D5AE-62E9-A34CC2F51861}" name="Kirsch, Lesli Y" initials="KLY" userId="S::LKirsch@usbr.gov::99cc5b6f-8954-4727-afa2-1df694ea11f7" providerId="AD"/>
  <p188:author id="{A100C733-347D-7314-1B08-0FFE942A6610}" name="Watson, Nathan S" initials="WNS" userId="S::nwatson@usbr.gov::d4b3b7f4-90d5-43da-abe1-55bfd41f57f5" providerId="AD"/>
  <p188:author id="{F96D6C4E-2F8F-4938-2CE3-1CF4E1002E27}" name="Allan, Genevieve C" initials="AGC" userId="S::gallan@usbr.gov::e624598c-687a-4af8-81fa-29569db79bbd" providerId="AD"/>
  <p188:author id="{85A9BD50-73FB-89A5-931A-4E7E69E06EF3}" name="Meg Perry" initials="MP" userId="S::meg.perry@swca.com::4398f07c-90c2-4740-b9a3-a9b1a153e07d" providerId="AD"/>
  <p188:author id="{CF4BF350-4B98-ECFE-82D6-7F404FE5F7C4}" name="Langhenry, James M" initials="LM" userId="S::jlanghenry@usbr.gov::61a3995b-3d79-4a39-a37f-fa00869b3f24" providerId="AD"/>
  <p188:author id="{00A83F56-BB96-D8E3-FE68-C3A963C63484}" name="David Batts" initials="DB" userId="S::david.batts_empsi.com#ext#@doimspp.onmicrosoft.com::cc4aa798-1002-4655-9b40-3bc89cf369be" providerId="AD"/>
  <p188:author id="{BE8DB469-F0CB-335A-FC21-61C54DE62CA8}" name="Williams, Dedina F" initials="WF" userId="S::dfwilliams@usbr.gov::a7473dce-d0a4-469f-a24e-505840034a82" providerId="AD"/>
  <p188:author id="{D071F373-99D8-88A2-EECC-3A3562762C3C}" name="Eliza Hines" initials="EH" userId="S::Eliza.Hines@swca.com::3b481e13-1983-4fc6-9c40-0018c2855ad1" providerId="AD"/>
  <p188:author id="{C279A688-8B56-2A06-748E-25D9E31BE88C}" name="Bainson, Marcelle (Marcie)" initials="B(" userId="S::mbainson@usbr.gov::b117e5a6-2754-4404-a007-7db041457405" providerId="AD"/>
  <p188:author id="{7F03FE8B-EEAF-E458-361D-9657E6092930}" name="Alexandra Shin" initials="AS" userId="S::alexandra.shin@swca.com::1880ca00-c73c-46cb-99be-42ac6e401ae8" providerId="AD"/>
  <p188:author id="{1FF62D98-65CC-E3AF-F8BB-C36110CD2E62}" name="Thiemann, Meghan S" initials="TS" userId="S::mthiemann@usbr.gov::f7616ebf-6f97-424c-9245-78216bc7cbcc" providerId="AD"/>
  <p188:author id="{615102BB-3081-9F66-8A4B-5F8F9C820D76}" name="Butler, Robert (Alan)" initials="BR(" userId="S::RAButler@usbr.gov::8cc9a42f-bd6d-46d6-a206-b362451fb2cd" providerId="AD"/>
  <p188:author id="{DCE21BC8-C2FE-20C0-7B1F-EC5D9588F3B8}" name="David Scott" initials="DS" userId="S::david.scott_empsi.com#ext#@doimspp.onmicrosoft.com::693d857b-9d78-47da-9630-33931322b675" providerId="AD"/>
  <p188:author id="{FEF9D9F8-80F3-C324-947A-24762949402D}" name="Castro-Alvarez, Fernando S" initials="CS" userId="S::fcastroalvarez@usbr.gov::4023ee6f-8854-4494-af5b-4670857d2025" providerId="AD"/>
  <p188:author id="{4AC24DF9-BFF4-7A21-3DC0-6D1492325587}" name="Bunk, Daniel A" initials="BDA" userId="S::DBunk@usbr.gov::3df497aa-1342-4e61-a014-0139faf8d772" providerId="AD"/>
  <p188:author id="{92F24FF9-BED9-5879-E8A6-6CD5F70F4202}" name="Witherall, Amy J" initials="WAJ" userId="S::AWitherall@usbr.gov::ac09f059-fd4f-437f-9e70-a92ea70a2590" providerId="AD"/>
  <p188:author id="{2888DFF9-AB77-3E01-1736-0AB504466088}" name="Johnson, Genevieve R" initials="JR" userId="S::gjohnson@usbr.gov::9da26e6a-6fee-4d7b-a1ce-1833449ac1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E51"/>
    <a:srgbClr val="F4E8CC"/>
    <a:srgbClr val="E9D19D"/>
    <a:srgbClr val="0080A5"/>
    <a:srgbClr val="C9921B"/>
    <a:srgbClr val="FF7C80"/>
    <a:srgbClr val="FF575B"/>
    <a:srgbClr val="EE0006"/>
    <a:srgbClr val="003046"/>
    <a:srgbClr val="8E84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2303FD-86AF-4D91-A73F-C11F086E99BD}" v="2" dt="2023-06-26T15:44:52.755"/>
    <p1510:client id="{150D535D-9809-0207-2ECC-6ED07E3E6E2F}" v="1" dt="2023-06-27T17:05:58.406"/>
    <p1510:client id="{2F27ED3A-AF76-45FE-9748-A4206D4BE436}" v="4" dt="2023-06-27T14:55:17.8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206" autoAdjust="0"/>
    <p:restoredTop sz="59925" autoAdjust="0"/>
  </p:normalViewPr>
  <p:slideViewPr>
    <p:cSldViewPr snapToGrid="0">
      <p:cViewPr varScale="1">
        <p:scale>
          <a:sx n="51" d="100"/>
          <a:sy n="51" d="100"/>
        </p:scale>
        <p:origin x="1253" y="4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tro-Alvarez, Fernando S" userId="S::fcastroalvarez@usbr.gov::4023ee6f-8854-4494-af5b-4670857d2025" providerId="AD" clId="Web-{9C58CB56-8A2E-4F81-B24F-9A322EA00642}"/>
    <pc:docChg chg="mod addSld modSld">
      <pc:chgData name="Castro-Alvarez, Fernando S" userId="S::fcastroalvarez@usbr.gov::4023ee6f-8854-4494-af5b-4670857d2025" providerId="AD" clId="Web-{9C58CB56-8A2E-4F81-B24F-9A322EA00642}" dt="2023-06-05T18:43:58.075" v="11" actId="20577"/>
      <pc:docMkLst>
        <pc:docMk/>
      </pc:docMkLst>
      <pc:sldChg chg="modSp">
        <pc:chgData name="Castro-Alvarez, Fernando S" userId="S::fcastroalvarez@usbr.gov::4023ee6f-8854-4494-af5b-4670857d2025" providerId="AD" clId="Web-{9C58CB56-8A2E-4F81-B24F-9A322EA00642}" dt="2023-06-05T18:43:58.075" v="11" actId="20577"/>
        <pc:sldMkLst>
          <pc:docMk/>
          <pc:sldMk cId="1829482729" sldId="257"/>
        </pc:sldMkLst>
        <pc:spChg chg="mod">
          <ac:chgData name="Castro-Alvarez, Fernando S" userId="S::fcastroalvarez@usbr.gov::4023ee6f-8854-4494-af5b-4670857d2025" providerId="AD" clId="Web-{9C58CB56-8A2E-4F81-B24F-9A322EA00642}" dt="2023-06-05T18:43:58.075" v="11" actId="20577"/>
          <ac:spMkLst>
            <pc:docMk/>
            <pc:sldMk cId="1829482729" sldId="257"/>
            <ac:spMk id="3" creationId="{6270ABBD-200C-4A24-8C33-4DE98FC4CC6A}"/>
          </ac:spMkLst>
        </pc:spChg>
        <pc:spChg chg="mod">
          <ac:chgData name="Castro-Alvarez, Fernando S" userId="S::fcastroalvarez@usbr.gov::4023ee6f-8854-4494-af5b-4670857d2025" providerId="AD" clId="Web-{9C58CB56-8A2E-4F81-B24F-9A322EA00642}" dt="2023-06-05T18:43:51.794" v="4" actId="20577"/>
          <ac:spMkLst>
            <pc:docMk/>
            <pc:sldMk cId="1829482729" sldId="257"/>
            <ac:spMk id="5" creationId="{154AF925-444F-2D40-980F-94567954927E}"/>
          </ac:spMkLst>
        </pc:spChg>
      </pc:sldChg>
      <pc:sldChg chg="addCm">
        <pc:chgData name="Castro-Alvarez, Fernando S" userId="S::fcastroalvarez@usbr.gov::4023ee6f-8854-4494-af5b-4670857d2025" providerId="AD" clId="Web-{9C58CB56-8A2E-4F81-B24F-9A322EA00642}" dt="2023-06-05T18:42:38.137" v="1"/>
        <pc:sldMkLst>
          <pc:docMk/>
          <pc:sldMk cId="1059496529" sldId="1600"/>
        </pc:sldMkLst>
      </pc:sldChg>
      <pc:sldChg chg="add replId">
        <pc:chgData name="Castro-Alvarez, Fernando S" userId="S::fcastroalvarez@usbr.gov::4023ee6f-8854-4494-af5b-4670857d2025" providerId="AD" clId="Web-{9C58CB56-8A2E-4F81-B24F-9A322EA00642}" dt="2023-06-05T18:43:46.325" v="2"/>
        <pc:sldMkLst>
          <pc:docMk/>
          <pc:sldMk cId="1093793118" sldId="1614"/>
        </pc:sldMkLst>
      </pc:sldChg>
    </pc:docChg>
  </pc:docChgLst>
  <pc:docChgLst>
    <pc:chgData name="Meg Perry" userId="S::meg.perry_swca.com#ext#@doimspp.onmicrosoft.com::3bdf750c-cf60-409e-a047-e4d412ba6902" providerId="AD" clId="Web-{E699D0BA-7409-5357-3799-BDFE25F9BEC7}"/>
    <pc:docChg chg="modSld">
      <pc:chgData name="Meg Perry" userId="S::meg.perry_swca.com#ext#@doimspp.onmicrosoft.com::3bdf750c-cf60-409e-a047-e4d412ba6902" providerId="AD" clId="Web-{E699D0BA-7409-5357-3799-BDFE25F9BEC7}" dt="2023-05-04T17:26:16.794" v="13"/>
      <pc:docMkLst>
        <pc:docMk/>
      </pc:docMkLst>
      <pc:sldChg chg="modSp delCm modCm">
        <pc:chgData name="Meg Perry" userId="S::meg.perry_swca.com#ext#@doimspp.onmicrosoft.com::3bdf750c-cf60-409e-a047-e4d412ba6902" providerId="AD" clId="Web-{E699D0BA-7409-5357-3799-BDFE25F9BEC7}" dt="2023-05-04T17:26:16.794" v="13"/>
        <pc:sldMkLst>
          <pc:docMk/>
          <pc:sldMk cId="3335065059" sldId="1580"/>
        </pc:sldMkLst>
        <pc:spChg chg="mod">
          <ac:chgData name="Meg Perry" userId="S::meg.perry_swca.com#ext#@doimspp.onmicrosoft.com::3bdf750c-cf60-409e-a047-e4d412ba6902" providerId="AD" clId="Web-{E699D0BA-7409-5357-3799-BDFE25F9BEC7}" dt="2023-05-04T17:26:16.700" v="12" actId="20577"/>
          <ac:spMkLst>
            <pc:docMk/>
            <pc:sldMk cId="3335065059" sldId="1580"/>
            <ac:spMk id="4" creationId="{9C8973AE-3C2D-27B0-2718-C6B20BB668C8}"/>
          </ac:spMkLst>
        </pc:spChg>
      </pc:sldChg>
    </pc:docChg>
  </pc:docChgLst>
  <pc:docChgLst>
    <pc:chgData name="Meg Perry" userId="4398f07c-90c2-4740-b9a3-a9b1a153e07d" providerId="ADAL" clId="{67E2E5E3-CC70-4970-98BE-266920F78436}"/>
    <pc:docChg chg="custSel modSld">
      <pc:chgData name="Meg Perry" userId="4398f07c-90c2-4740-b9a3-a9b1a153e07d" providerId="ADAL" clId="{67E2E5E3-CC70-4970-98BE-266920F78436}" dt="2023-05-05T19:42:16.991" v="223" actId="20577"/>
      <pc:docMkLst>
        <pc:docMk/>
      </pc:docMkLst>
      <pc:sldChg chg="modSp mod modCm modNotesTx">
        <pc:chgData name="Meg Perry" userId="4398f07c-90c2-4740-b9a3-a9b1a153e07d" providerId="ADAL" clId="{67E2E5E3-CC70-4970-98BE-266920F78436}" dt="2023-05-05T19:41:13.319" v="213" actId="20577"/>
        <pc:sldMkLst>
          <pc:docMk/>
          <pc:sldMk cId="1080281416" sldId="261"/>
        </pc:sldMkLst>
        <pc:spChg chg="mod">
          <ac:chgData name="Meg Perry" userId="4398f07c-90c2-4740-b9a3-a9b1a153e07d" providerId="ADAL" clId="{67E2E5E3-CC70-4970-98BE-266920F78436}" dt="2023-05-05T19:41:13.319" v="213" actId="20577"/>
          <ac:spMkLst>
            <pc:docMk/>
            <pc:sldMk cId="1080281416" sldId="261"/>
            <ac:spMk id="3" creationId="{E70C0218-753C-7473-8065-3120268825F7}"/>
          </ac:spMkLst>
        </pc:spChg>
      </pc:sldChg>
      <pc:sldChg chg="modSp mod">
        <pc:chgData name="Meg Perry" userId="4398f07c-90c2-4740-b9a3-a9b1a153e07d" providerId="ADAL" clId="{67E2E5E3-CC70-4970-98BE-266920F78436}" dt="2023-05-04T17:06:10.127" v="149" actId="20577"/>
        <pc:sldMkLst>
          <pc:docMk/>
          <pc:sldMk cId="536348395" sldId="273"/>
        </pc:sldMkLst>
        <pc:spChg chg="mod">
          <ac:chgData name="Meg Perry" userId="4398f07c-90c2-4740-b9a3-a9b1a153e07d" providerId="ADAL" clId="{67E2E5E3-CC70-4970-98BE-266920F78436}" dt="2023-05-04T17:06:10.127" v="149" actId="20577"/>
          <ac:spMkLst>
            <pc:docMk/>
            <pc:sldMk cId="536348395" sldId="273"/>
            <ac:spMk id="4" creationId="{C9C68CF1-916F-07E5-7566-6BBF93F4F650}"/>
          </ac:spMkLst>
        </pc:spChg>
      </pc:sldChg>
      <pc:sldChg chg="modSp mod">
        <pc:chgData name="Meg Perry" userId="4398f07c-90c2-4740-b9a3-a9b1a153e07d" providerId="ADAL" clId="{67E2E5E3-CC70-4970-98BE-266920F78436}" dt="2023-05-04T17:08:13.883" v="161" actId="20577"/>
        <pc:sldMkLst>
          <pc:docMk/>
          <pc:sldMk cId="428837399" sldId="277"/>
        </pc:sldMkLst>
        <pc:spChg chg="mod">
          <ac:chgData name="Meg Perry" userId="4398f07c-90c2-4740-b9a3-a9b1a153e07d" providerId="ADAL" clId="{67E2E5E3-CC70-4970-98BE-266920F78436}" dt="2023-05-04T17:08:13.883" v="161" actId="20577"/>
          <ac:spMkLst>
            <pc:docMk/>
            <pc:sldMk cId="428837399" sldId="277"/>
            <ac:spMk id="4" creationId="{EF291503-EF9F-40B1-113D-4B2505E3CE7A}"/>
          </ac:spMkLst>
        </pc:spChg>
      </pc:sldChg>
      <pc:sldChg chg="addSp delSp modSp mod delAnim modAnim">
        <pc:chgData name="Meg Perry" userId="4398f07c-90c2-4740-b9a3-a9b1a153e07d" providerId="ADAL" clId="{67E2E5E3-CC70-4970-98BE-266920F78436}" dt="2023-05-02T14:19:00.585" v="12" actId="1076"/>
        <pc:sldMkLst>
          <pc:docMk/>
          <pc:sldMk cId="4219406358" sldId="415"/>
        </pc:sldMkLst>
        <pc:picChg chg="del">
          <ac:chgData name="Meg Perry" userId="4398f07c-90c2-4740-b9a3-a9b1a153e07d" providerId="ADAL" clId="{67E2E5E3-CC70-4970-98BE-266920F78436}" dt="2023-05-02T14:17:36.396" v="4" actId="478"/>
          <ac:picMkLst>
            <pc:docMk/>
            <pc:sldMk cId="4219406358" sldId="415"/>
            <ac:picMk id="15" creationId="{A381F3A1-7EF3-48F8-8784-38BAF69BF440}"/>
          </ac:picMkLst>
        </pc:picChg>
        <pc:picChg chg="add mod">
          <ac:chgData name="Meg Perry" userId="4398f07c-90c2-4740-b9a3-a9b1a153e07d" providerId="ADAL" clId="{67E2E5E3-CC70-4970-98BE-266920F78436}" dt="2023-05-02T14:19:00.585" v="12" actId="1076"/>
          <ac:picMkLst>
            <pc:docMk/>
            <pc:sldMk cId="4219406358" sldId="415"/>
            <ac:picMk id="16" creationId="{46B84E4A-87AE-41D8-ABE0-33A9B6A50F48}"/>
          </ac:picMkLst>
        </pc:picChg>
      </pc:sldChg>
      <pc:sldChg chg="modSp mod">
        <pc:chgData name="Meg Perry" userId="4398f07c-90c2-4740-b9a3-a9b1a153e07d" providerId="ADAL" clId="{67E2E5E3-CC70-4970-98BE-266920F78436}" dt="2023-05-04T17:08:49.824" v="167" actId="20577"/>
        <pc:sldMkLst>
          <pc:docMk/>
          <pc:sldMk cId="3904623017" sldId="1380"/>
        </pc:sldMkLst>
        <pc:spChg chg="mod">
          <ac:chgData name="Meg Perry" userId="4398f07c-90c2-4740-b9a3-a9b1a153e07d" providerId="ADAL" clId="{67E2E5E3-CC70-4970-98BE-266920F78436}" dt="2023-05-04T17:08:49.824" v="167" actId="20577"/>
          <ac:spMkLst>
            <pc:docMk/>
            <pc:sldMk cId="3904623017" sldId="1380"/>
            <ac:spMk id="11" creationId="{CCB72F10-E826-49E9-A31E-2E528D8F2CAE}"/>
          </ac:spMkLst>
        </pc:spChg>
      </pc:sldChg>
      <pc:sldChg chg="modSp mod">
        <pc:chgData name="Meg Perry" userId="4398f07c-90c2-4740-b9a3-a9b1a153e07d" providerId="ADAL" clId="{67E2E5E3-CC70-4970-98BE-266920F78436}" dt="2023-05-04T17:01:12.195" v="109" actId="20577"/>
        <pc:sldMkLst>
          <pc:docMk/>
          <pc:sldMk cId="3440782803" sldId="1447"/>
        </pc:sldMkLst>
        <pc:spChg chg="mod">
          <ac:chgData name="Meg Perry" userId="4398f07c-90c2-4740-b9a3-a9b1a153e07d" providerId="ADAL" clId="{67E2E5E3-CC70-4970-98BE-266920F78436}" dt="2023-05-04T17:01:12.195" v="109" actId="20577"/>
          <ac:spMkLst>
            <pc:docMk/>
            <pc:sldMk cId="3440782803" sldId="1447"/>
            <ac:spMk id="11" creationId="{FAF182D2-3C2A-C16A-5983-5C8816D87FEE}"/>
          </ac:spMkLst>
        </pc:spChg>
        <pc:cxnChg chg="mod">
          <ac:chgData name="Meg Perry" userId="4398f07c-90c2-4740-b9a3-a9b1a153e07d" providerId="ADAL" clId="{67E2E5E3-CC70-4970-98BE-266920F78436}" dt="2023-05-04T17:01:11.303" v="106" actId="20577"/>
          <ac:cxnSpMkLst>
            <pc:docMk/>
            <pc:sldMk cId="3440782803" sldId="1447"/>
            <ac:cxnSpMk id="19" creationId="{0C000778-653E-E17D-355D-A8D75CB63A88}"/>
          </ac:cxnSpMkLst>
        </pc:cxnChg>
      </pc:sldChg>
      <pc:sldChg chg="modSp mod">
        <pc:chgData name="Meg Perry" userId="4398f07c-90c2-4740-b9a3-a9b1a153e07d" providerId="ADAL" clId="{67E2E5E3-CC70-4970-98BE-266920F78436}" dt="2023-05-05T19:42:16.991" v="223" actId="20577"/>
        <pc:sldMkLst>
          <pc:docMk/>
          <pc:sldMk cId="1736601801" sldId="1489"/>
        </pc:sldMkLst>
        <pc:spChg chg="mod">
          <ac:chgData name="Meg Perry" userId="4398f07c-90c2-4740-b9a3-a9b1a153e07d" providerId="ADAL" clId="{67E2E5E3-CC70-4970-98BE-266920F78436}" dt="2023-05-05T19:42:16.991" v="223" actId="20577"/>
          <ac:spMkLst>
            <pc:docMk/>
            <pc:sldMk cId="1736601801" sldId="1489"/>
            <ac:spMk id="3" creationId="{BF346B74-B7B7-1CAD-8812-07E1EC4D13F6}"/>
          </ac:spMkLst>
        </pc:spChg>
      </pc:sldChg>
      <pc:sldChg chg="modSp mod">
        <pc:chgData name="Meg Perry" userId="4398f07c-90c2-4740-b9a3-a9b1a153e07d" providerId="ADAL" clId="{67E2E5E3-CC70-4970-98BE-266920F78436}" dt="2023-05-04T17:12:05.083" v="212" actId="20577"/>
        <pc:sldMkLst>
          <pc:docMk/>
          <pc:sldMk cId="3708598910" sldId="1491"/>
        </pc:sldMkLst>
        <pc:spChg chg="mod">
          <ac:chgData name="Meg Perry" userId="4398f07c-90c2-4740-b9a3-a9b1a153e07d" providerId="ADAL" clId="{67E2E5E3-CC70-4970-98BE-266920F78436}" dt="2023-05-04T17:12:05.083" v="212" actId="20577"/>
          <ac:spMkLst>
            <pc:docMk/>
            <pc:sldMk cId="3708598910" sldId="1491"/>
            <ac:spMk id="4" creationId="{773D9CBA-E2A3-417D-9B66-11BF5DD0A0F8}"/>
          </ac:spMkLst>
        </pc:spChg>
      </pc:sldChg>
      <pc:sldChg chg="modSp mod">
        <pc:chgData name="Meg Perry" userId="4398f07c-90c2-4740-b9a3-a9b1a153e07d" providerId="ADAL" clId="{67E2E5E3-CC70-4970-98BE-266920F78436}" dt="2023-05-05T19:41:44.334" v="222" actId="20577"/>
        <pc:sldMkLst>
          <pc:docMk/>
          <pc:sldMk cId="1647042165" sldId="1494"/>
        </pc:sldMkLst>
        <pc:spChg chg="mod">
          <ac:chgData name="Meg Perry" userId="4398f07c-90c2-4740-b9a3-a9b1a153e07d" providerId="ADAL" clId="{67E2E5E3-CC70-4970-98BE-266920F78436}" dt="2023-05-05T19:41:44.334" v="222" actId="20577"/>
          <ac:spMkLst>
            <pc:docMk/>
            <pc:sldMk cId="1647042165" sldId="1494"/>
            <ac:spMk id="3" creationId="{15385B3B-A48D-DCDD-0F7F-D0184DCB7AC6}"/>
          </ac:spMkLst>
        </pc:spChg>
      </pc:sldChg>
      <pc:sldChg chg="modSp mod">
        <pc:chgData name="Meg Perry" userId="4398f07c-90c2-4740-b9a3-a9b1a153e07d" providerId="ADAL" clId="{67E2E5E3-CC70-4970-98BE-266920F78436}" dt="2023-05-04T17:11:14.528" v="202" actId="20577"/>
        <pc:sldMkLst>
          <pc:docMk/>
          <pc:sldMk cId="3649909354" sldId="1503"/>
        </pc:sldMkLst>
        <pc:spChg chg="mod">
          <ac:chgData name="Meg Perry" userId="4398f07c-90c2-4740-b9a3-a9b1a153e07d" providerId="ADAL" clId="{67E2E5E3-CC70-4970-98BE-266920F78436}" dt="2023-05-04T17:11:14.528" v="202" actId="20577"/>
          <ac:spMkLst>
            <pc:docMk/>
            <pc:sldMk cId="3649909354" sldId="1503"/>
            <ac:spMk id="6" creationId="{03FB98E3-3602-4866-8BBE-B85E32B5F406}"/>
          </ac:spMkLst>
        </pc:spChg>
      </pc:sldChg>
      <pc:sldChg chg="delCm">
        <pc:chgData name="Meg Perry" userId="4398f07c-90c2-4740-b9a3-a9b1a153e07d" providerId="ADAL" clId="{67E2E5E3-CC70-4970-98BE-266920F78436}" dt="2023-05-04T13:13:50.001" v="15"/>
        <pc:sldMkLst>
          <pc:docMk/>
          <pc:sldMk cId="1398624999" sldId="1506"/>
        </pc:sldMkLst>
      </pc:sldChg>
      <pc:sldChg chg="modSp mod delCm">
        <pc:chgData name="Meg Perry" userId="4398f07c-90c2-4740-b9a3-a9b1a153e07d" providerId="ADAL" clId="{67E2E5E3-CC70-4970-98BE-266920F78436}" dt="2023-05-04T17:11:34.713" v="206" actId="20577"/>
        <pc:sldMkLst>
          <pc:docMk/>
          <pc:sldMk cId="832045361" sldId="1507"/>
        </pc:sldMkLst>
        <pc:spChg chg="mod">
          <ac:chgData name="Meg Perry" userId="4398f07c-90c2-4740-b9a3-a9b1a153e07d" providerId="ADAL" clId="{67E2E5E3-CC70-4970-98BE-266920F78436}" dt="2023-05-04T17:11:34.713" v="206" actId="20577"/>
          <ac:spMkLst>
            <pc:docMk/>
            <pc:sldMk cId="832045361" sldId="1507"/>
            <ac:spMk id="6" creationId="{03FB98E3-3602-4866-8BBE-B85E32B5F406}"/>
          </ac:spMkLst>
        </pc:spChg>
      </pc:sldChg>
      <pc:sldChg chg="modSp mod">
        <pc:chgData name="Meg Perry" userId="4398f07c-90c2-4740-b9a3-a9b1a153e07d" providerId="ADAL" clId="{67E2E5E3-CC70-4970-98BE-266920F78436}" dt="2023-05-04T17:10:09.919" v="195" actId="20577"/>
        <pc:sldMkLst>
          <pc:docMk/>
          <pc:sldMk cId="2512676481" sldId="1530"/>
        </pc:sldMkLst>
        <pc:spChg chg="mod">
          <ac:chgData name="Meg Perry" userId="4398f07c-90c2-4740-b9a3-a9b1a153e07d" providerId="ADAL" clId="{67E2E5E3-CC70-4970-98BE-266920F78436}" dt="2023-05-04T17:10:00.576" v="178" actId="6549"/>
          <ac:spMkLst>
            <pc:docMk/>
            <pc:sldMk cId="2512676481" sldId="1530"/>
            <ac:spMk id="4" creationId="{10877EF7-100F-F58B-473E-1A51EF05B9AD}"/>
          </ac:spMkLst>
        </pc:spChg>
        <pc:spChg chg="mod">
          <ac:chgData name="Meg Perry" userId="4398f07c-90c2-4740-b9a3-a9b1a153e07d" providerId="ADAL" clId="{67E2E5E3-CC70-4970-98BE-266920F78436}" dt="2023-05-04T17:10:09.919" v="195" actId="20577"/>
          <ac:spMkLst>
            <pc:docMk/>
            <pc:sldMk cId="2512676481" sldId="1530"/>
            <ac:spMk id="8" creationId="{0705948B-2D26-71C6-CC20-62E7E3BC4185}"/>
          </ac:spMkLst>
        </pc:spChg>
      </pc:sldChg>
      <pc:sldChg chg="modSp mod">
        <pc:chgData name="Meg Perry" userId="4398f07c-90c2-4740-b9a3-a9b1a153e07d" providerId="ADAL" clId="{67E2E5E3-CC70-4970-98BE-266920F78436}" dt="2023-05-04T17:10:58.998" v="200" actId="20577"/>
        <pc:sldMkLst>
          <pc:docMk/>
          <pc:sldMk cId="3749774950" sldId="1567"/>
        </pc:sldMkLst>
        <pc:spChg chg="mod">
          <ac:chgData name="Meg Perry" userId="4398f07c-90c2-4740-b9a3-a9b1a153e07d" providerId="ADAL" clId="{67E2E5E3-CC70-4970-98BE-266920F78436}" dt="2023-05-04T17:10:58.998" v="200" actId="20577"/>
          <ac:spMkLst>
            <pc:docMk/>
            <pc:sldMk cId="3749774950" sldId="1567"/>
            <ac:spMk id="4" creationId="{598BE416-C75B-7C33-3D0E-BCDD2F6878C4}"/>
          </ac:spMkLst>
        </pc:spChg>
      </pc:sldChg>
      <pc:sldChg chg="modSp mod">
        <pc:chgData name="Meg Perry" userId="4398f07c-90c2-4740-b9a3-a9b1a153e07d" providerId="ADAL" clId="{67E2E5E3-CC70-4970-98BE-266920F78436}" dt="2023-05-04T16:53:48.958" v="90" actId="20577"/>
        <pc:sldMkLst>
          <pc:docMk/>
          <pc:sldMk cId="3221917766" sldId="1572"/>
        </pc:sldMkLst>
        <pc:spChg chg="mod">
          <ac:chgData name="Meg Perry" userId="4398f07c-90c2-4740-b9a3-a9b1a153e07d" providerId="ADAL" clId="{67E2E5E3-CC70-4970-98BE-266920F78436}" dt="2023-05-04T16:53:48.958" v="90" actId="20577"/>
          <ac:spMkLst>
            <pc:docMk/>
            <pc:sldMk cId="3221917766" sldId="1572"/>
            <ac:spMk id="9" creationId="{30C4DFED-A547-43DB-B37E-3324F6962AD5}"/>
          </ac:spMkLst>
        </pc:spChg>
      </pc:sldChg>
      <pc:sldChg chg="modSp mod addCm">
        <pc:chgData name="Meg Perry" userId="4398f07c-90c2-4740-b9a3-a9b1a153e07d" providerId="ADAL" clId="{67E2E5E3-CC70-4970-98BE-266920F78436}" dt="2023-05-04T17:03:13.232" v="113"/>
        <pc:sldMkLst>
          <pc:docMk/>
          <pc:sldMk cId="3335065059" sldId="1580"/>
        </pc:sldMkLst>
        <pc:spChg chg="mod">
          <ac:chgData name="Meg Perry" userId="4398f07c-90c2-4740-b9a3-a9b1a153e07d" providerId="ADAL" clId="{67E2E5E3-CC70-4970-98BE-266920F78436}" dt="2023-05-04T17:02:33.598" v="112" actId="20577"/>
          <ac:spMkLst>
            <pc:docMk/>
            <pc:sldMk cId="3335065059" sldId="1580"/>
            <ac:spMk id="2" creationId="{5B823453-7A45-941C-BA06-5C8B6D55ACCD}"/>
          </ac:spMkLst>
        </pc:spChg>
      </pc:sldChg>
      <pc:sldChg chg="modSp mod">
        <pc:chgData name="Meg Perry" userId="4398f07c-90c2-4740-b9a3-a9b1a153e07d" providerId="ADAL" clId="{67E2E5E3-CC70-4970-98BE-266920F78436}" dt="2023-05-04T17:04:20.534" v="124" actId="20577"/>
        <pc:sldMkLst>
          <pc:docMk/>
          <pc:sldMk cId="318537527" sldId="1581"/>
        </pc:sldMkLst>
        <pc:spChg chg="mod">
          <ac:chgData name="Meg Perry" userId="4398f07c-90c2-4740-b9a3-a9b1a153e07d" providerId="ADAL" clId="{67E2E5E3-CC70-4970-98BE-266920F78436}" dt="2023-05-04T17:03:58.039" v="116" actId="20577"/>
          <ac:spMkLst>
            <pc:docMk/>
            <pc:sldMk cId="318537527" sldId="1581"/>
            <ac:spMk id="2" creationId="{63D0BF01-BE9A-34DC-200D-FB3448062814}"/>
          </ac:spMkLst>
        </pc:spChg>
        <pc:spChg chg="mod">
          <ac:chgData name="Meg Perry" userId="4398f07c-90c2-4740-b9a3-a9b1a153e07d" providerId="ADAL" clId="{67E2E5E3-CC70-4970-98BE-266920F78436}" dt="2023-05-04T17:04:20.534" v="124" actId="20577"/>
          <ac:spMkLst>
            <pc:docMk/>
            <pc:sldMk cId="318537527" sldId="1581"/>
            <ac:spMk id="4" creationId="{C4EFDDB1-FE5D-950B-D242-5A6AEB9F3611}"/>
          </ac:spMkLst>
        </pc:spChg>
      </pc:sldChg>
      <pc:sldChg chg="modSp mod">
        <pc:chgData name="Meg Perry" userId="4398f07c-90c2-4740-b9a3-a9b1a153e07d" providerId="ADAL" clId="{67E2E5E3-CC70-4970-98BE-266920F78436}" dt="2023-05-04T17:05:05.902" v="143" actId="20577"/>
        <pc:sldMkLst>
          <pc:docMk/>
          <pc:sldMk cId="3154154707" sldId="1584"/>
        </pc:sldMkLst>
        <pc:spChg chg="mod">
          <ac:chgData name="Meg Perry" userId="4398f07c-90c2-4740-b9a3-a9b1a153e07d" providerId="ADAL" clId="{67E2E5E3-CC70-4970-98BE-266920F78436}" dt="2023-05-04T17:05:05.902" v="143" actId="20577"/>
          <ac:spMkLst>
            <pc:docMk/>
            <pc:sldMk cId="3154154707" sldId="1584"/>
            <ac:spMk id="2" creationId="{63D0BF01-BE9A-34DC-200D-FB3448062814}"/>
          </ac:spMkLst>
        </pc:spChg>
      </pc:sldChg>
      <pc:sldChg chg="modSp mod">
        <pc:chgData name="Meg Perry" userId="4398f07c-90c2-4740-b9a3-a9b1a153e07d" providerId="ADAL" clId="{67E2E5E3-CC70-4970-98BE-266920F78436}" dt="2023-05-04T17:07:21.368" v="155" actId="20577"/>
        <pc:sldMkLst>
          <pc:docMk/>
          <pc:sldMk cId="2873991748" sldId="1589"/>
        </pc:sldMkLst>
        <pc:spChg chg="mod">
          <ac:chgData name="Meg Perry" userId="4398f07c-90c2-4740-b9a3-a9b1a153e07d" providerId="ADAL" clId="{67E2E5E3-CC70-4970-98BE-266920F78436}" dt="2023-05-04T17:07:21.368" v="155" actId="20577"/>
          <ac:spMkLst>
            <pc:docMk/>
            <pc:sldMk cId="2873991748" sldId="1589"/>
            <ac:spMk id="6" creationId="{0C738A55-7BBF-4E4D-AD48-0782F554F524}"/>
          </ac:spMkLst>
        </pc:spChg>
      </pc:sldChg>
      <pc:sldChg chg="addSp modSp mod modAnim delCm">
        <pc:chgData name="Meg Perry" userId="4398f07c-90c2-4740-b9a3-a9b1a153e07d" providerId="ADAL" clId="{67E2E5E3-CC70-4970-98BE-266920F78436}" dt="2023-05-02T14:19:07.641" v="13" actId="1076"/>
        <pc:sldMkLst>
          <pc:docMk/>
          <pc:sldMk cId="3244016184" sldId="1615"/>
        </pc:sldMkLst>
        <pc:picChg chg="add mod">
          <ac:chgData name="Meg Perry" userId="4398f07c-90c2-4740-b9a3-a9b1a153e07d" providerId="ADAL" clId="{67E2E5E3-CC70-4970-98BE-266920F78436}" dt="2023-05-02T14:19:07.641" v="13" actId="1076"/>
          <ac:picMkLst>
            <pc:docMk/>
            <pc:sldMk cId="3244016184" sldId="1615"/>
            <ac:picMk id="15" creationId="{8CEFA8F5-D144-4322-BCFF-C3DA3FCA9BF6}"/>
          </ac:picMkLst>
        </pc:picChg>
      </pc:sldChg>
      <pc:sldChg chg="modSp mod">
        <pc:chgData name="Meg Perry" userId="4398f07c-90c2-4740-b9a3-a9b1a153e07d" providerId="ADAL" clId="{67E2E5E3-CC70-4970-98BE-266920F78436}" dt="2023-05-04T17:10:27.930" v="196" actId="6549"/>
        <pc:sldMkLst>
          <pc:docMk/>
          <pc:sldMk cId="2218846907" sldId="1619"/>
        </pc:sldMkLst>
        <pc:spChg chg="mod">
          <ac:chgData name="Meg Perry" userId="4398f07c-90c2-4740-b9a3-a9b1a153e07d" providerId="ADAL" clId="{67E2E5E3-CC70-4970-98BE-266920F78436}" dt="2023-05-04T17:10:27.930" v="196" actId="6549"/>
          <ac:spMkLst>
            <pc:docMk/>
            <pc:sldMk cId="2218846907" sldId="1619"/>
            <ac:spMk id="3" creationId="{B295A6F1-5D1B-819C-0CEC-9A87272EA93D}"/>
          </ac:spMkLst>
        </pc:spChg>
      </pc:sldChg>
    </pc:docChg>
  </pc:docChgLst>
  <pc:docChgLst>
    <pc:chgData name="Isakson, Kenneth R" userId="S::kisakson@usbr.gov::c3cf1a0c-3d0c-4424-b0aa-fc868405aabb" providerId="AD" clId="Web-{062303FD-86AF-4D91-A73F-C11F086E99BD}"/>
    <pc:docChg chg="modSld">
      <pc:chgData name="Isakson, Kenneth R" userId="S::kisakson@usbr.gov::c3cf1a0c-3d0c-4424-b0aa-fc868405aabb" providerId="AD" clId="Web-{062303FD-86AF-4D91-A73F-C11F086E99BD}" dt="2023-06-26T15:44:52.755" v="1" actId="20577"/>
      <pc:docMkLst>
        <pc:docMk/>
      </pc:docMkLst>
      <pc:sldChg chg="modSp">
        <pc:chgData name="Isakson, Kenneth R" userId="S::kisakson@usbr.gov::c3cf1a0c-3d0c-4424-b0aa-fc868405aabb" providerId="AD" clId="Web-{062303FD-86AF-4D91-A73F-C11F086E99BD}" dt="2023-06-26T15:44:52.755" v="1" actId="20577"/>
        <pc:sldMkLst>
          <pc:docMk/>
          <pc:sldMk cId="3233860393" sldId="1612"/>
        </pc:sldMkLst>
        <pc:spChg chg="mod">
          <ac:chgData name="Isakson, Kenneth R" userId="S::kisakson@usbr.gov::c3cf1a0c-3d0c-4424-b0aa-fc868405aabb" providerId="AD" clId="Web-{062303FD-86AF-4D91-A73F-C11F086E99BD}" dt="2023-06-26T15:44:52.755" v="1" actId="20577"/>
          <ac:spMkLst>
            <pc:docMk/>
            <pc:sldMk cId="3233860393" sldId="1612"/>
            <ac:spMk id="4" creationId="{A0DAE87F-A6E8-CE01-8ECA-BCF56076320E}"/>
          </ac:spMkLst>
        </pc:spChg>
      </pc:sldChg>
    </pc:docChg>
  </pc:docChgLst>
  <pc:docChgLst>
    <pc:chgData name="Johnson, Genevieve R" userId="9da26e6a-6fee-4d7b-a1ce-1833449ac1a1" providerId="ADAL" clId="{ACBFB57B-BD3B-4B6F-8FA3-3C9C932D14CB}"/>
    <pc:docChg chg="custSel modSld">
      <pc:chgData name="Johnson, Genevieve R" userId="9da26e6a-6fee-4d7b-a1ce-1833449ac1a1" providerId="ADAL" clId="{ACBFB57B-BD3B-4B6F-8FA3-3C9C932D14CB}" dt="2023-05-10T23:32:28.256" v="1553" actId="20577"/>
      <pc:docMkLst>
        <pc:docMk/>
      </pc:docMkLst>
      <pc:sldChg chg="modNotesTx">
        <pc:chgData name="Johnson, Genevieve R" userId="9da26e6a-6fee-4d7b-a1ce-1833449ac1a1" providerId="ADAL" clId="{ACBFB57B-BD3B-4B6F-8FA3-3C9C932D14CB}" dt="2023-05-10T23:32:28.256" v="1553" actId="20577"/>
        <pc:sldMkLst>
          <pc:docMk/>
          <pc:sldMk cId="46203616" sldId="1487"/>
        </pc:sldMkLst>
      </pc:sldChg>
      <pc:sldChg chg="modNotesTx">
        <pc:chgData name="Johnson, Genevieve R" userId="9da26e6a-6fee-4d7b-a1ce-1833449ac1a1" providerId="ADAL" clId="{ACBFB57B-BD3B-4B6F-8FA3-3C9C932D14CB}" dt="2023-05-08T15:16:05.992" v="1533" actId="6549"/>
        <pc:sldMkLst>
          <pc:docMk/>
          <pc:sldMk cId="3649909354" sldId="1503"/>
        </pc:sldMkLst>
      </pc:sldChg>
      <pc:sldChg chg="modNotesTx">
        <pc:chgData name="Johnson, Genevieve R" userId="9da26e6a-6fee-4d7b-a1ce-1833449ac1a1" providerId="ADAL" clId="{ACBFB57B-BD3B-4B6F-8FA3-3C9C932D14CB}" dt="2023-05-08T15:15:29.961" v="1530" actId="20577"/>
        <pc:sldMkLst>
          <pc:docMk/>
          <pc:sldMk cId="1398624999" sldId="1506"/>
        </pc:sldMkLst>
      </pc:sldChg>
      <pc:sldChg chg="modNotesTx">
        <pc:chgData name="Johnson, Genevieve R" userId="9da26e6a-6fee-4d7b-a1ce-1833449ac1a1" providerId="ADAL" clId="{ACBFB57B-BD3B-4B6F-8FA3-3C9C932D14CB}" dt="2023-05-08T15:05:34.678" v="68" actId="20577"/>
        <pc:sldMkLst>
          <pc:docMk/>
          <pc:sldMk cId="832045361" sldId="1507"/>
        </pc:sldMkLst>
      </pc:sldChg>
    </pc:docChg>
  </pc:docChgLst>
  <pc:docChgLst>
    <pc:chgData name="Helms, Michelle R" userId="S::mhelms@usbr.gov::65931ee5-6ebb-4805-be2f-d99c1faa7f36" providerId="AD" clId="Web-{75832B79-3E7E-77E8-1C24-09F38D818296}"/>
    <pc:docChg chg="modSld">
      <pc:chgData name="Helms, Michelle R" userId="S::mhelms@usbr.gov::65931ee5-6ebb-4805-be2f-d99c1faa7f36" providerId="AD" clId="Web-{75832B79-3E7E-77E8-1C24-09F38D818296}" dt="2023-06-21T19:37:42.951" v="2" actId="20577"/>
      <pc:docMkLst>
        <pc:docMk/>
      </pc:docMkLst>
      <pc:sldChg chg="modSp">
        <pc:chgData name="Helms, Michelle R" userId="S::mhelms@usbr.gov::65931ee5-6ebb-4805-be2f-d99c1faa7f36" providerId="AD" clId="Web-{75832B79-3E7E-77E8-1C24-09F38D818296}" dt="2023-06-21T19:37:42.951" v="2" actId="20577"/>
        <pc:sldMkLst>
          <pc:docMk/>
          <pc:sldMk cId="1080281416" sldId="261"/>
        </pc:sldMkLst>
        <pc:spChg chg="mod">
          <ac:chgData name="Helms, Michelle R" userId="S::mhelms@usbr.gov::65931ee5-6ebb-4805-be2f-d99c1faa7f36" providerId="AD" clId="Web-{75832B79-3E7E-77E8-1C24-09F38D818296}" dt="2023-06-21T19:37:42.951" v="2" actId="20577"/>
          <ac:spMkLst>
            <pc:docMk/>
            <pc:sldMk cId="1080281416" sldId="261"/>
            <ac:spMk id="3" creationId="{E70C0218-753C-7473-8065-3120268825F7}"/>
          </ac:spMkLst>
        </pc:spChg>
      </pc:sldChg>
    </pc:docChg>
  </pc:docChgLst>
  <pc:docChgLst>
    <pc:chgData name="Bainson, Marcelle (Marcie)" userId="S::mbainson@usbr.gov::b117e5a6-2754-4404-a007-7db041457405" providerId="AD" clId="Web-{C2708422-FB26-D391-EAEF-AE651333A554}"/>
    <pc:docChg chg="">
      <pc:chgData name="Bainson, Marcelle (Marcie)" userId="S::mbainson@usbr.gov::b117e5a6-2754-4404-a007-7db041457405" providerId="AD" clId="Web-{C2708422-FB26-D391-EAEF-AE651333A554}" dt="2023-05-04T17:06:32.530" v="0"/>
      <pc:docMkLst>
        <pc:docMk/>
      </pc:docMkLst>
      <pc:sldChg chg="modCm">
        <pc:chgData name="Bainson, Marcelle (Marcie)" userId="S::mbainson@usbr.gov::b117e5a6-2754-4404-a007-7db041457405" providerId="AD" clId="Web-{C2708422-FB26-D391-EAEF-AE651333A554}" dt="2023-05-04T17:06:32.530" v="0"/>
        <pc:sldMkLst>
          <pc:docMk/>
          <pc:sldMk cId="3335065059" sldId="1580"/>
        </pc:sldMkLst>
      </pc:sldChg>
    </pc:docChg>
  </pc:docChgLst>
  <pc:docChgLst>
    <pc:chgData name="Johnson, Genevieve R" userId="S::gjohnson@usbr.gov::9da26e6a-6fee-4d7b-a1ce-1833449ac1a1" providerId="AD" clId="Web-{97A56821-B9E9-DC8A-099A-8B00ECFBE0FD}"/>
    <pc:docChg chg="modSld">
      <pc:chgData name="Johnson, Genevieve R" userId="S::gjohnson@usbr.gov::9da26e6a-6fee-4d7b-a1ce-1833449ac1a1" providerId="AD" clId="Web-{97A56821-B9E9-DC8A-099A-8B00ECFBE0FD}" dt="2023-05-04T13:59:15.560" v="0"/>
      <pc:docMkLst>
        <pc:docMk/>
      </pc:docMkLst>
      <pc:sldChg chg="delSp">
        <pc:chgData name="Johnson, Genevieve R" userId="S::gjohnson@usbr.gov::9da26e6a-6fee-4d7b-a1ce-1833449ac1a1" providerId="AD" clId="Web-{97A56821-B9E9-DC8A-099A-8B00ECFBE0FD}" dt="2023-05-04T13:59:15.560" v="0"/>
        <pc:sldMkLst>
          <pc:docMk/>
          <pc:sldMk cId="1080281416" sldId="261"/>
        </pc:sldMkLst>
        <pc:spChg chg="del">
          <ac:chgData name="Johnson, Genevieve R" userId="S::gjohnson@usbr.gov::9da26e6a-6fee-4d7b-a1ce-1833449ac1a1" providerId="AD" clId="Web-{97A56821-B9E9-DC8A-099A-8B00ECFBE0FD}" dt="2023-05-04T13:59:15.560" v="0"/>
          <ac:spMkLst>
            <pc:docMk/>
            <pc:sldMk cId="1080281416" sldId="261"/>
            <ac:spMk id="5" creationId="{A5610447-6BCE-5203-FF7B-39FAFCF510AD}"/>
          </ac:spMkLst>
        </pc:spChg>
      </pc:sldChg>
    </pc:docChg>
  </pc:docChgLst>
  <pc:docChgLst>
    <pc:chgData name="Johnson, Genevieve R" userId="S::gjohnson@usbr.gov::9da26e6a-6fee-4d7b-a1ce-1833449ac1a1" providerId="AD" clId="Web-{150D535D-9809-0207-2ECC-6ED07E3E6E2F}"/>
    <pc:docChg chg="modSld">
      <pc:chgData name="Johnson, Genevieve R" userId="S::gjohnson@usbr.gov::9da26e6a-6fee-4d7b-a1ce-1833449ac1a1" providerId="AD" clId="Web-{150D535D-9809-0207-2ECC-6ED07E3E6E2F}" dt="2023-06-27T17:05:58.406" v="0"/>
      <pc:docMkLst>
        <pc:docMk/>
      </pc:docMkLst>
      <pc:sldChg chg="addSp">
        <pc:chgData name="Johnson, Genevieve R" userId="S::gjohnson@usbr.gov::9da26e6a-6fee-4d7b-a1ce-1833449ac1a1" providerId="AD" clId="Web-{150D535D-9809-0207-2ECC-6ED07E3E6E2F}" dt="2023-06-27T17:05:58.406" v="0"/>
        <pc:sldMkLst>
          <pc:docMk/>
          <pc:sldMk cId="1829482729" sldId="257"/>
        </pc:sldMkLst>
        <pc:spChg chg="add">
          <ac:chgData name="Johnson, Genevieve R" userId="S::gjohnson@usbr.gov::9da26e6a-6fee-4d7b-a1ce-1833449ac1a1" providerId="AD" clId="Web-{150D535D-9809-0207-2ECC-6ED07E3E6E2F}" dt="2023-06-27T17:05:58.406" v="0"/>
          <ac:spMkLst>
            <pc:docMk/>
            <pc:sldMk cId="1829482729" sldId="257"/>
            <ac:spMk id="7" creationId="{14EF4DCC-FC3E-21BF-4CB5-75AE3DF9B077}"/>
          </ac:spMkLst>
        </pc:spChg>
      </pc:sldChg>
    </pc:docChg>
  </pc:docChgLst>
  <pc:docChgLst>
    <pc:chgData name="Johnson, Genevieve R" userId="9da26e6a-6fee-4d7b-a1ce-1833449ac1a1" providerId="ADAL" clId="{C6073EB9-949B-4277-9710-1F0605904941}"/>
    <pc:docChg chg="custSel modSld">
      <pc:chgData name="Johnson, Genevieve R" userId="9da26e6a-6fee-4d7b-a1ce-1833449ac1a1" providerId="ADAL" clId="{C6073EB9-949B-4277-9710-1F0605904941}" dt="2023-05-05T00:30:25.698" v="1430" actId="20577"/>
      <pc:docMkLst>
        <pc:docMk/>
      </pc:docMkLst>
      <pc:sldChg chg="modNotesTx">
        <pc:chgData name="Johnson, Genevieve R" userId="9da26e6a-6fee-4d7b-a1ce-1833449ac1a1" providerId="ADAL" clId="{C6073EB9-949B-4277-9710-1F0605904941}" dt="2023-05-04T22:51:46.766" v="255" actId="20577"/>
        <pc:sldMkLst>
          <pc:docMk/>
          <pc:sldMk cId="536348395" sldId="273"/>
        </pc:sldMkLst>
      </pc:sldChg>
      <pc:sldChg chg="modNotesTx">
        <pc:chgData name="Johnson, Genevieve R" userId="9da26e6a-6fee-4d7b-a1ce-1833449ac1a1" providerId="ADAL" clId="{C6073EB9-949B-4277-9710-1F0605904941}" dt="2023-05-04T22:51:35.426" v="251" actId="20577"/>
        <pc:sldMkLst>
          <pc:docMk/>
          <pc:sldMk cId="3518133731" sldId="1451"/>
        </pc:sldMkLst>
      </pc:sldChg>
      <pc:sldChg chg="modNotesTx">
        <pc:chgData name="Johnson, Genevieve R" userId="9da26e6a-6fee-4d7b-a1ce-1833449ac1a1" providerId="ADAL" clId="{C6073EB9-949B-4277-9710-1F0605904941}" dt="2023-05-04T22:56:27.889" v="1185" actId="20577"/>
        <pc:sldMkLst>
          <pc:docMk/>
          <pc:sldMk cId="1985088434" sldId="1454"/>
        </pc:sldMkLst>
      </pc:sldChg>
      <pc:sldChg chg="modNotesTx">
        <pc:chgData name="Johnson, Genevieve R" userId="9da26e6a-6fee-4d7b-a1ce-1833449ac1a1" providerId="ADAL" clId="{C6073EB9-949B-4277-9710-1F0605904941}" dt="2023-05-04T22:56:37.036" v="1190" actId="20577"/>
        <pc:sldMkLst>
          <pc:docMk/>
          <pc:sldMk cId="770934057" sldId="1455"/>
        </pc:sldMkLst>
      </pc:sldChg>
      <pc:sldChg chg="modNotesTx">
        <pc:chgData name="Johnson, Genevieve R" userId="9da26e6a-6fee-4d7b-a1ce-1833449ac1a1" providerId="ADAL" clId="{C6073EB9-949B-4277-9710-1F0605904941}" dt="2023-05-04T22:57:39.779" v="1220"/>
        <pc:sldMkLst>
          <pc:docMk/>
          <pc:sldMk cId="1428596407" sldId="1456"/>
        </pc:sldMkLst>
      </pc:sldChg>
      <pc:sldChg chg="modNotesTx">
        <pc:chgData name="Johnson, Genevieve R" userId="9da26e6a-6fee-4d7b-a1ce-1833449ac1a1" providerId="ADAL" clId="{C6073EB9-949B-4277-9710-1F0605904941}" dt="2023-05-04T22:57:44.096" v="1221"/>
        <pc:sldMkLst>
          <pc:docMk/>
          <pc:sldMk cId="306318153" sldId="1467"/>
        </pc:sldMkLst>
      </pc:sldChg>
      <pc:sldChg chg="modNotesTx">
        <pc:chgData name="Johnson, Genevieve R" userId="9da26e6a-6fee-4d7b-a1ce-1833449ac1a1" providerId="ADAL" clId="{C6073EB9-949B-4277-9710-1F0605904941}" dt="2023-05-04T23:48:58.371" v="1402" actId="20577"/>
        <pc:sldMkLst>
          <pc:docMk/>
          <pc:sldMk cId="46203616" sldId="1487"/>
        </pc:sldMkLst>
      </pc:sldChg>
      <pc:sldChg chg="modNotesTx">
        <pc:chgData name="Johnson, Genevieve R" userId="9da26e6a-6fee-4d7b-a1ce-1833449ac1a1" providerId="ADAL" clId="{C6073EB9-949B-4277-9710-1F0605904941}" dt="2023-05-04T23:11:59.863" v="1330" actId="20577"/>
        <pc:sldMkLst>
          <pc:docMk/>
          <pc:sldMk cId="3708598910" sldId="1491"/>
        </pc:sldMkLst>
      </pc:sldChg>
      <pc:sldChg chg="modNotesTx">
        <pc:chgData name="Johnson, Genevieve R" userId="9da26e6a-6fee-4d7b-a1ce-1833449ac1a1" providerId="ADAL" clId="{C6073EB9-949B-4277-9710-1F0605904941}" dt="2023-05-05T00:30:25.698" v="1430" actId="20577"/>
        <pc:sldMkLst>
          <pc:docMk/>
          <pc:sldMk cId="3649909354" sldId="1503"/>
        </pc:sldMkLst>
      </pc:sldChg>
      <pc:sldChg chg="modNotesTx">
        <pc:chgData name="Johnson, Genevieve R" userId="9da26e6a-6fee-4d7b-a1ce-1833449ac1a1" providerId="ADAL" clId="{C6073EB9-949B-4277-9710-1F0605904941}" dt="2023-05-04T22:57:17.525" v="1208" actId="20577"/>
        <pc:sldMkLst>
          <pc:docMk/>
          <pc:sldMk cId="2733472488" sldId="1504"/>
        </pc:sldMkLst>
      </pc:sldChg>
      <pc:sldChg chg="modNotesTx">
        <pc:chgData name="Johnson, Genevieve R" userId="9da26e6a-6fee-4d7b-a1ce-1833449ac1a1" providerId="ADAL" clId="{C6073EB9-949B-4277-9710-1F0605904941}" dt="2023-05-04T22:57:24.834" v="1217" actId="20577"/>
        <pc:sldMkLst>
          <pc:docMk/>
          <pc:sldMk cId="4017070822" sldId="1505"/>
        </pc:sldMkLst>
      </pc:sldChg>
      <pc:sldChg chg="modNotesTx">
        <pc:chgData name="Johnson, Genevieve R" userId="9da26e6a-6fee-4d7b-a1ce-1833449ac1a1" providerId="ADAL" clId="{C6073EB9-949B-4277-9710-1F0605904941}" dt="2023-05-04T22:57:30.701" v="1218"/>
        <pc:sldMkLst>
          <pc:docMk/>
          <pc:sldMk cId="1398624999" sldId="1506"/>
        </pc:sldMkLst>
      </pc:sldChg>
      <pc:sldChg chg="modNotesTx">
        <pc:chgData name="Johnson, Genevieve R" userId="9da26e6a-6fee-4d7b-a1ce-1833449ac1a1" providerId="ADAL" clId="{C6073EB9-949B-4277-9710-1F0605904941}" dt="2023-05-04T22:57:34.509" v="1219"/>
        <pc:sldMkLst>
          <pc:docMk/>
          <pc:sldMk cId="832045361" sldId="1507"/>
        </pc:sldMkLst>
      </pc:sldChg>
      <pc:sldChg chg="modSp mod modNotesTx">
        <pc:chgData name="Johnson, Genevieve R" userId="9da26e6a-6fee-4d7b-a1ce-1833449ac1a1" providerId="ADAL" clId="{C6073EB9-949B-4277-9710-1F0605904941}" dt="2023-05-04T22:51:41.209" v="253" actId="20577"/>
        <pc:sldMkLst>
          <pc:docMk/>
          <pc:sldMk cId="1816191580" sldId="1585"/>
        </pc:sldMkLst>
        <pc:spChg chg="mod">
          <ac:chgData name="Johnson, Genevieve R" userId="9da26e6a-6fee-4d7b-a1ce-1833449ac1a1" providerId="ADAL" clId="{C6073EB9-949B-4277-9710-1F0605904941}" dt="2023-05-03T23:51:49.159" v="234" actId="115"/>
          <ac:spMkLst>
            <pc:docMk/>
            <pc:sldMk cId="1816191580" sldId="1585"/>
            <ac:spMk id="3" creationId="{C2B1B424-E29B-42C1-932E-A92BC4256182}"/>
          </ac:spMkLst>
        </pc:spChg>
      </pc:sldChg>
      <pc:sldChg chg="modNotesTx">
        <pc:chgData name="Johnson, Genevieve R" userId="9da26e6a-6fee-4d7b-a1ce-1833449ac1a1" providerId="ADAL" clId="{C6073EB9-949B-4277-9710-1F0605904941}" dt="2023-05-04T22:51:51.747" v="257" actId="20577"/>
        <pc:sldMkLst>
          <pc:docMk/>
          <pc:sldMk cId="1498706006" sldId="1586"/>
        </pc:sldMkLst>
      </pc:sldChg>
      <pc:sldChg chg="modNotesTx">
        <pc:chgData name="Johnson, Genevieve R" userId="9da26e6a-6fee-4d7b-a1ce-1833449ac1a1" providerId="ADAL" clId="{C6073EB9-949B-4277-9710-1F0605904941}" dt="2023-05-04T22:56:19.627" v="1180" actId="20577"/>
        <pc:sldMkLst>
          <pc:docMk/>
          <pc:sldMk cId="841319702" sldId="1587"/>
        </pc:sldMkLst>
      </pc:sldChg>
      <pc:sldChg chg="modNotesTx">
        <pc:chgData name="Johnson, Genevieve R" userId="9da26e6a-6fee-4d7b-a1ce-1833449ac1a1" providerId="ADAL" clId="{C6073EB9-949B-4277-9710-1F0605904941}" dt="2023-05-04T22:52:05.319" v="261" actId="20577"/>
        <pc:sldMkLst>
          <pc:docMk/>
          <pc:sldMk cId="3667212502" sldId="1588"/>
        </pc:sldMkLst>
      </pc:sldChg>
    </pc:docChg>
  </pc:docChgLst>
  <pc:docChgLst>
    <pc:chgData name="Meg Perry" userId="S::meg.perry_swca.com#ext#@doimspp.onmicrosoft.com::3bdf750c-cf60-409e-a047-e4d412ba6902" providerId="AD" clId="Web-{6AA66A52-B229-1435-8F7C-38D1D40F42DA}"/>
    <pc:docChg chg="modSld">
      <pc:chgData name="Meg Perry" userId="S::meg.perry_swca.com#ext#@doimspp.onmicrosoft.com::3bdf750c-cf60-409e-a047-e4d412ba6902" providerId="AD" clId="Web-{6AA66A52-B229-1435-8F7C-38D1D40F42DA}" dt="2023-05-08T14:20:07.138" v="1" actId="20577"/>
      <pc:docMkLst>
        <pc:docMk/>
      </pc:docMkLst>
      <pc:sldChg chg="modSp modCm">
        <pc:chgData name="Meg Perry" userId="S::meg.perry_swca.com#ext#@doimspp.onmicrosoft.com::3bdf750c-cf60-409e-a047-e4d412ba6902" providerId="AD" clId="Web-{6AA66A52-B229-1435-8F7C-38D1D40F42DA}" dt="2023-05-08T14:20:07.138" v="1" actId="20577"/>
        <pc:sldMkLst>
          <pc:docMk/>
          <pc:sldMk cId="1080281416" sldId="261"/>
        </pc:sldMkLst>
        <pc:spChg chg="mod">
          <ac:chgData name="Meg Perry" userId="S::meg.perry_swca.com#ext#@doimspp.onmicrosoft.com::3bdf750c-cf60-409e-a047-e4d412ba6902" providerId="AD" clId="Web-{6AA66A52-B229-1435-8F7C-38D1D40F42DA}" dt="2023-05-08T14:20:07.138" v="1" actId="20577"/>
          <ac:spMkLst>
            <pc:docMk/>
            <pc:sldMk cId="1080281416" sldId="261"/>
            <ac:spMk id="3" creationId="{E70C0218-753C-7473-8065-3120268825F7}"/>
          </ac:spMkLst>
        </pc:spChg>
      </pc:sldChg>
    </pc:docChg>
  </pc:docChgLst>
  <pc:docChgLst>
    <pc:chgData name="Thiemann, Meghan S" userId="f7616ebf-6f97-424c-9245-78216bc7cbcc" providerId="ADAL" clId="{2F27ED3A-AF76-45FE-9748-A4206D4BE436}"/>
    <pc:docChg chg="undo redo custSel modSld">
      <pc:chgData name="Thiemann, Meghan S" userId="f7616ebf-6f97-424c-9245-78216bc7cbcc" providerId="ADAL" clId="{2F27ED3A-AF76-45FE-9748-A4206D4BE436}" dt="2023-06-27T15:40:41.771" v="22990" actId="20577"/>
      <pc:docMkLst>
        <pc:docMk/>
      </pc:docMkLst>
      <pc:sldChg chg="modNotesTx">
        <pc:chgData name="Thiemann, Meghan S" userId="f7616ebf-6f97-424c-9245-78216bc7cbcc" providerId="ADAL" clId="{2F27ED3A-AF76-45FE-9748-A4206D4BE436}" dt="2023-06-27T14:31:13.367" v="22287" actId="20577"/>
        <pc:sldMkLst>
          <pc:docMk/>
          <pc:sldMk cId="236604273" sldId="1595"/>
        </pc:sldMkLst>
      </pc:sldChg>
      <pc:sldChg chg="modNotesTx">
        <pc:chgData name="Thiemann, Meghan S" userId="f7616ebf-6f97-424c-9245-78216bc7cbcc" providerId="ADAL" clId="{2F27ED3A-AF76-45FE-9748-A4206D4BE436}" dt="2023-06-27T01:01:11.379" v="21606" actId="20577"/>
        <pc:sldMkLst>
          <pc:docMk/>
          <pc:sldMk cId="4058652289" sldId="1596"/>
        </pc:sldMkLst>
      </pc:sldChg>
      <pc:sldChg chg="modNotesTx">
        <pc:chgData name="Thiemann, Meghan S" userId="f7616ebf-6f97-424c-9245-78216bc7cbcc" providerId="ADAL" clId="{2F27ED3A-AF76-45FE-9748-A4206D4BE436}" dt="2023-06-27T14:45:09.637" v="22330" actId="20577"/>
        <pc:sldMkLst>
          <pc:docMk/>
          <pc:sldMk cId="380126900" sldId="1599"/>
        </pc:sldMkLst>
      </pc:sldChg>
      <pc:sldChg chg="modNotesTx">
        <pc:chgData name="Thiemann, Meghan S" userId="f7616ebf-6f97-424c-9245-78216bc7cbcc" providerId="ADAL" clId="{2F27ED3A-AF76-45FE-9748-A4206D4BE436}" dt="2023-06-27T14:49:38.972" v="22497" actId="20577"/>
        <pc:sldMkLst>
          <pc:docMk/>
          <pc:sldMk cId="1180070809" sldId="1601"/>
        </pc:sldMkLst>
      </pc:sldChg>
      <pc:sldChg chg="modNotesTx">
        <pc:chgData name="Thiemann, Meghan S" userId="f7616ebf-6f97-424c-9245-78216bc7cbcc" providerId="ADAL" clId="{2F27ED3A-AF76-45FE-9748-A4206D4BE436}" dt="2023-06-27T15:31:10.155" v="22984" actId="20577"/>
        <pc:sldMkLst>
          <pc:docMk/>
          <pc:sldMk cId="1633372807" sldId="1602"/>
        </pc:sldMkLst>
      </pc:sldChg>
      <pc:sldChg chg="modNotesTx">
        <pc:chgData name="Thiemann, Meghan S" userId="f7616ebf-6f97-424c-9245-78216bc7cbcc" providerId="ADAL" clId="{2F27ED3A-AF76-45FE-9748-A4206D4BE436}" dt="2023-06-27T14:55:50.571" v="22602" actId="20577"/>
        <pc:sldMkLst>
          <pc:docMk/>
          <pc:sldMk cId="2662142701" sldId="1603"/>
        </pc:sldMkLst>
      </pc:sldChg>
      <pc:sldChg chg="modNotesTx">
        <pc:chgData name="Thiemann, Meghan S" userId="f7616ebf-6f97-424c-9245-78216bc7cbcc" providerId="ADAL" clId="{2F27ED3A-AF76-45FE-9748-A4206D4BE436}" dt="2023-06-27T00:41:51.820" v="18245" actId="20577"/>
        <pc:sldMkLst>
          <pc:docMk/>
          <pc:sldMk cId="2421868509" sldId="1604"/>
        </pc:sldMkLst>
      </pc:sldChg>
      <pc:sldChg chg="modNotesTx">
        <pc:chgData name="Thiemann, Meghan S" userId="f7616ebf-6f97-424c-9245-78216bc7cbcc" providerId="ADAL" clId="{2F27ED3A-AF76-45FE-9748-A4206D4BE436}" dt="2023-06-27T15:04:25.835" v="22647" actId="6549"/>
        <pc:sldMkLst>
          <pc:docMk/>
          <pc:sldMk cId="1879880933" sldId="1605"/>
        </pc:sldMkLst>
      </pc:sldChg>
      <pc:sldChg chg="modNotesTx">
        <pc:chgData name="Thiemann, Meghan S" userId="f7616ebf-6f97-424c-9245-78216bc7cbcc" providerId="ADAL" clId="{2F27ED3A-AF76-45FE-9748-A4206D4BE436}" dt="2023-06-27T15:40:41.771" v="22990" actId="20577"/>
        <pc:sldMkLst>
          <pc:docMk/>
          <pc:sldMk cId="2851848612" sldId="1606"/>
        </pc:sldMkLst>
      </pc:sldChg>
      <pc:sldChg chg="modNotesTx">
        <pc:chgData name="Thiemann, Meghan S" userId="f7616ebf-6f97-424c-9245-78216bc7cbcc" providerId="ADAL" clId="{2F27ED3A-AF76-45FE-9748-A4206D4BE436}" dt="2023-06-27T15:10:22.285" v="22875" actId="20577"/>
        <pc:sldMkLst>
          <pc:docMk/>
          <pc:sldMk cId="128173697" sldId="1607"/>
        </pc:sldMkLst>
      </pc:sldChg>
      <pc:sldChg chg="modNotesTx">
        <pc:chgData name="Thiemann, Meghan S" userId="f7616ebf-6f97-424c-9245-78216bc7cbcc" providerId="ADAL" clId="{2F27ED3A-AF76-45FE-9748-A4206D4BE436}" dt="2023-06-27T15:27:55.537" v="22887" actId="20577"/>
        <pc:sldMkLst>
          <pc:docMk/>
          <pc:sldMk cId="3056031974" sldId="1608"/>
        </pc:sldMkLst>
      </pc:sldChg>
      <pc:sldChg chg="modNotesTx">
        <pc:chgData name="Thiemann, Meghan S" userId="f7616ebf-6f97-424c-9245-78216bc7cbcc" providerId="ADAL" clId="{2F27ED3A-AF76-45FE-9748-A4206D4BE436}" dt="2023-06-27T14:57:51.060" v="22603" actId="20577"/>
        <pc:sldMkLst>
          <pc:docMk/>
          <pc:sldMk cId="1192336361" sldId="1609"/>
        </pc:sldMkLst>
      </pc:sldChg>
      <pc:sldChg chg="modNotesTx">
        <pc:chgData name="Thiemann, Meghan S" userId="f7616ebf-6f97-424c-9245-78216bc7cbcc" providerId="ADAL" clId="{2F27ED3A-AF76-45FE-9748-A4206D4BE436}" dt="2023-06-27T15:35:21.445" v="22985" actId="20577"/>
        <pc:sldMkLst>
          <pc:docMk/>
          <pc:sldMk cId="1036597918" sldId="1610"/>
        </pc:sldMkLst>
      </pc:sldChg>
      <pc:sldChg chg="modNotesTx">
        <pc:chgData name="Thiemann, Meghan S" userId="f7616ebf-6f97-424c-9245-78216bc7cbcc" providerId="ADAL" clId="{2F27ED3A-AF76-45FE-9748-A4206D4BE436}" dt="2023-06-27T14:59:58.524" v="22620" actId="20577"/>
        <pc:sldMkLst>
          <pc:docMk/>
          <pc:sldMk cId="1708659492" sldId="1611"/>
        </pc:sldMkLst>
      </pc:sldChg>
      <pc:sldChg chg="modNotesTx">
        <pc:chgData name="Thiemann, Meghan S" userId="f7616ebf-6f97-424c-9245-78216bc7cbcc" providerId="ADAL" clId="{2F27ED3A-AF76-45FE-9748-A4206D4BE436}" dt="2023-06-27T15:01:13.304" v="22621" actId="20577"/>
        <pc:sldMkLst>
          <pc:docMk/>
          <pc:sldMk cId="3233860393" sldId="1612"/>
        </pc:sldMkLst>
      </pc:sldChg>
      <pc:sldChg chg="modNotesTx">
        <pc:chgData name="Thiemann, Meghan S" userId="f7616ebf-6f97-424c-9245-78216bc7cbcc" providerId="ADAL" clId="{2F27ED3A-AF76-45FE-9748-A4206D4BE436}" dt="2023-06-27T01:15:34.205" v="22069" actId="20577"/>
        <pc:sldMkLst>
          <pc:docMk/>
          <pc:sldMk cId="4256436846" sldId="1613"/>
        </pc:sldMkLst>
      </pc:sldChg>
      <pc:sldChg chg="modNotesTx">
        <pc:chgData name="Thiemann, Meghan S" userId="f7616ebf-6f97-424c-9245-78216bc7cbcc" providerId="ADAL" clId="{2F27ED3A-AF76-45FE-9748-A4206D4BE436}" dt="2023-06-27T14:48:42.169" v="22463" actId="20577"/>
        <pc:sldMkLst>
          <pc:docMk/>
          <pc:sldMk cId="1559596097" sldId="1615"/>
        </pc:sldMkLst>
      </pc:sldChg>
    </pc:docChg>
  </pc:docChgLst>
  <pc:docChgLst>
    <pc:chgData name="Johnson, Genevieve R" userId="S::gjohnson@usbr.gov::9da26e6a-6fee-4d7b-a1ce-1833449ac1a1" providerId="AD" clId="Web-{8F5180F6-624F-B9AA-B1FC-A2A446FD6BC8}"/>
    <pc:docChg chg="modSld">
      <pc:chgData name="Johnson, Genevieve R" userId="S::gjohnson@usbr.gov::9da26e6a-6fee-4d7b-a1ce-1833449ac1a1" providerId="AD" clId="Web-{8F5180F6-624F-B9AA-B1FC-A2A446FD6BC8}" dt="2023-06-06T21:25:31.488" v="627" actId="20577"/>
      <pc:docMkLst>
        <pc:docMk/>
      </pc:docMkLst>
      <pc:sldChg chg="modSp">
        <pc:chgData name="Johnson, Genevieve R" userId="S::gjohnson@usbr.gov::9da26e6a-6fee-4d7b-a1ce-1833449ac1a1" providerId="AD" clId="Web-{8F5180F6-624F-B9AA-B1FC-A2A446FD6BC8}" dt="2023-06-06T21:06:03.618" v="214" actId="20577"/>
        <pc:sldMkLst>
          <pc:docMk/>
          <pc:sldMk cId="974238851" sldId="1452"/>
        </pc:sldMkLst>
        <pc:spChg chg="mod">
          <ac:chgData name="Johnson, Genevieve R" userId="S::gjohnson@usbr.gov::9da26e6a-6fee-4d7b-a1ce-1833449ac1a1" providerId="AD" clId="Web-{8F5180F6-624F-B9AA-B1FC-A2A446FD6BC8}" dt="2023-06-06T21:06:03.618" v="214" actId="20577"/>
          <ac:spMkLst>
            <pc:docMk/>
            <pc:sldMk cId="974238851" sldId="1452"/>
            <ac:spMk id="3" creationId="{674B51FE-4B98-4277-B9AA-82B345C2EE2F}"/>
          </ac:spMkLst>
        </pc:spChg>
      </pc:sldChg>
      <pc:sldChg chg="modSp">
        <pc:chgData name="Johnson, Genevieve R" userId="S::gjohnson@usbr.gov::9da26e6a-6fee-4d7b-a1ce-1833449ac1a1" providerId="AD" clId="Web-{8F5180F6-624F-B9AA-B1FC-A2A446FD6BC8}" dt="2023-06-06T21:07:41.261" v="227" actId="14100"/>
        <pc:sldMkLst>
          <pc:docMk/>
          <pc:sldMk cId="1563672542" sldId="1594"/>
        </pc:sldMkLst>
        <pc:spChg chg="mod">
          <ac:chgData name="Johnson, Genevieve R" userId="S::gjohnson@usbr.gov::9da26e6a-6fee-4d7b-a1ce-1833449ac1a1" providerId="AD" clId="Web-{8F5180F6-624F-B9AA-B1FC-A2A446FD6BC8}" dt="2023-06-06T21:07:41.261" v="227" actId="14100"/>
          <ac:spMkLst>
            <pc:docMk/>
            <pc:sldMk cId="1563672542" sldId="1594"/>
            <ac:spMk id="4" creationId="{8A3BCD4C-0035-95E8-24C6-43BA64B82E56}"/>
          </ac:spMkLst>
        </pc:spChg>
      </pc:sldChg>
      <pc:sldChg chg="modSp">
        <pc:chgData name="Johnson, Genevieve R" userId="S::gjohnson@usbr.gov::9da26e6a-6fee-4d7b-a1ce-1833449ac1a1" providerId="AD" clId="Web-{8F5180F6-624F-B9AA-B1FC-A2A446FD6BC8}" dt="2023-06-06T21:12:55.221" v="331" actId="20577"/>
        <pc:sldMkLst>
          <pc:docMk/>
          <pc:sldMk cId="236604273" sldId="1595"/>
        </pc:sldMkLst>
        <pc:spChg chg="mod">
          <ac:chgData name="Johnson, Genevieve R" userId="S::gjohnson@usbr.gov::9da26e6a-6fee-4d7b-a1ce-1833449ac1a1" providerId="AD" clId="Web-{8F5180F6-624F-B9AA-B1FC-A2A446FD6BC8}" dt="2023-06-06T21:12:55.221" v="331" actId="20577"/>
          <ac:spMkLst>
            <pc:docMk/>
            <pc:sldMk cId="236604273" sldId="1595"/>
            <ac:spMk id="4" creationId="{45FBC48A-3F3E-4C36-8E9D-D857A3FD2061}"/>
          </ac:spMkLst>
        </pc:spChg>
      </pc:sldChg>
      <pc:sldChg chg="addSp delSp modSp addCm">
        <pc:chgData name="Johnson, Genevieve R" userId="S::gjohnson@usbr.gov::9da26e6a-6fee-4d7b-a1ce-1833449ac1a1" providerId="AD" clId="Web-{8F5180F6-624F-B9AA-B1FC-A2A446FD6BC8}" dt="2023-06-06T21:12:15.501" v="325" actId="20577"/>
        <pc:sldMkLst>
          <pc:docMk/>
          <pc:sldMk cId="3789157233" sldId="1597"/>
        </pc:sldMkLst>
        <pc:spChg chg="mod">
          <ac:chgData name="Johnson, Genevieve R" userId="S::gjohnson@usbr.gov::9da26e6a-6fee-4d7b-a1ce-1833449ac1a1" providerId="AD" clId="Web-{8F5180F6-624F-B9AA-B1FC-A2A446FD6BC8}" dt="2023-06-06T21:12:15.501" v="325" actId="20577"/>
          <ac:spMkLst>
            <pc:docMk/>
            <pc:sldMk cId="3789157233" sldId="1597"/>
            <ac:spMk id="2" creationId="{ACCA2558-3C3E-EDD7-C3BC-CC4B7307DE18}"/>
          </ac:spMkLst>
        </pc:spChg>
        <pc:spChg chg="mod">
          <ac:chgData name="Johnson, Genevieve R" userId="S::gjohnson@usbr.gov::9da26e6a-6fee-4d7b-a1ce-1833449ac1a1" providerId="AD" clId="Web-{8F5180F6-624F-B9AA-B1FC-A2A446FD6BC8}" dt="2023-06-06T21:12:07.470" v="316" actId="20577"/>
          <ac:spMkLst>
            <pc:docMk/>
            <pc:sldMk cId="3789157233" sldId="1597"/>
            <ac:spMk id="4" creationId="{0DF2E49A-962B-269E-2D70-C6B8EB0B835F}"/>
          </ac:spMkLst>
        </pc:spChg>
        <pc:spChg chg="add del mod">
          <ac:chgData name="Johnson, Genevieve R" userId="S::gjohnson@usbr.gov::9da26e6a-6fee-4d7b-a1ce-1833449ac1a1" providerId="AD" clId="Web-{8F5180F6-624F-B9AA-B1FC-A2A446FD6BC8}" dt="2023-06-06T21:08:18.871" v="238"/>
          <ac:spMkLst>
            <pc:docMk/>
            <pc:sldMk cId="3789157233" sldId="1597"/>
            <ac:spMk id="6" creationId="{0CC29DD5-1ADB-E2DE-09A5-481D86FB0EDF}"/>
          </ac:spMkLst>
        </pc:spChg>
      </pc:sldChg>
      <pc:sldChg chg="modSp addCm">
        <pc:chgData name="Johnson, Genevieve R" userId="S::gjohnson@usbr.gov::9da26e6a-6fee-4d7b-a1ce-1833449ac1a1" providerId="AD" clId="Web-{8F5180F6-624F-B9AA-B1FC-A2A446FD6BC8}" dt="2023-06-05T21:45:51.198" v="135" actId="20577"/>
        <pc:sldMkLst>
          <pc:docMk/>
          <pc:sldMk cId="4273918060" sldId="1598"/>
        </pc:sldMkLst>
        <pc:spChg chg="mod">
          <ac:chgData name="Johnson, Genevieve R" userId="S::gjohnson@usbr.gov::9da26e6a-6fee-4d7b-a1ce-1833449ac1a1" providerId="AD" clId="Web-{8F5180F6-624F-B9AA-B1FC-A2A446FD6BC8}" dt="2023-06-05T21:45:51.198" v="135" actId="20577"/>
          <ac:spMkLst>
            <pc:docMk/>
            <pc:sldMk cId="4273918060" sldId="1598"/>
            <ac:spMk id="4" creationId="{4B1ACDB7-261E-78DD-3A18-7E83984699AA}"/>
          </ac:spMkLst>
        </pc:spChg>
      </pc:sldChg>
      <pc:sldChg chg="modSp">
        <pc:chgData name="Johnson, Genevieve R" userId="S::gjohnson@usbr.gov::9da26e6a-6fee-4d7b-a1ce-1833449ac1a1" providerId="AD" clId="Web-{8F5180F6-624F-B9AA-B1FC-A2A446FD6BC8}" dt="2023-06-06T21:14:53.067" v="362" actId="14100"/>
        <pc:sldMkLst>
          <pc:docMk/>
          <pc:sldMk cId="380126900" sldId="1599"/>
        </pc:sldMkLst>
        <pc:spChg chg="mod">
          <ac:chgData name="Johnson, Genevieve R" userId="S::gjohnson@usbr.gov::9da26e6a-6fee-4d7b-a1ce-1833449ac1a1" providerId="AD" clId="Web-{8F5180F6-624F-B9AA-B1FC-A2A446FD6BC8}" dt="2023-06-06T21:14:53.067" v="362" actId="14100"/>
          <ac:spMkLst>
            <pc:docMk/>
            <pc:sldMk cId="380126900" sldId="1599"/>
            <ac:spMk id="4" creationId="{2C064144-F81F-F420-8E8D-C25E40D06585}"/>
          </ac:spMkLst>
        </pc:spChg>
      </pc:sldChg>
      <pc:sldChg chg="modSp modCm">
        <pc:chgData name="Johnson, Genevieve R" userId="S::gjohnson@usbr.gov::9da26e6a-6fee-4d7b-a1ce-1833449ac1a1" providerId="AD" clId="Web-{8F5180F6-624F-B9AA-B1FC-A2A446FD6BC8}" dt="2023-06-06T21:07:30.839" v="226" actId="14100"/>
        <pc:sldMkLst>
          <pc:docMk/>
          <pc:sldMk cId="1059496529" sldId="1600"/>
        </pc:sldMkLst>
        <pc:spChg chg="mod">
          <ac:chgData name="Johnson, Genevieve R" userId="S::gjohnson@usbr.gov::9da26e6a-6fee-4d7b-a1ce-1833449ac1a1" providerId="AD" clId="Web-{8F5180F6-624F-B9AA-B1FC-A2A446FD6BC8}" dt="2023-06-06T21:07:30.839" v="226" actId="14100"/>
          <ac:spMkLst>
            <pc:docMk/>
            <pc:sldMk cId="1059496529" sldId="1600"/>
            <ac:spMk id="4" creationId="{8A3BCD4C-0035-95E8-24C6-43BA64B82E56}"/>
          </ac:spMkLst>
        </pc:spChg>
      </pc:sldChg>
      <pc:sldChg chg="modSp">
        <pc:chgData name="Johnson, Genevieve R" userId="S::gjohnson@usbr.gov::9da26e6a-6fee-4d7b-a1ce-1833449ac1a1" providerId="AD" clId="Web-{8F5180F6-624F-B9AA-B1FC-A2A446FD6BC8}" dt="2023-06-06T21:16:08.882" v="384" actId="20577"/>
        <pc:sldMkLst>
          <pc:docMk/>
          <pc:sldMk cId="1180070809" sldId="1601"/>
        </pc:sldMkLst>
        <pc:spChg chg="mod">
          <ac:chgData name="Johnson, Genevieve R" userId="S::gjohnson@usbr.gov::9da26e6a-6fee-4d7b-a1ce-1833449ac1a1" providerId="AD" clId="Web-{8F5180F6-624F-B9AA-B1FC-A2A446FD6BC8}" dt="2023-06-06T21:16:08.882" v="384" actId="20577"/>
          <ac:spMkLst>
            <pc:docMk/>
            <pc:sldMk cId="1180070809" sldId="1601"/>
            <ac:spMk id="4" creationId="{22280A37-BED6-0961-AF8B-F2DAEFD20D94}"/>
          </ac:spMkLst>
        </pc:spChg>
      </pc:sldChg>
      <pc:sldChg chg="modSp">
        <pc:chgData name="Johnson, Genevieve R" userId="S::gjohnson@usbr.gov::9da26e6a-6fee-4d7b-a1ce-1833449ac1a1" providerId="AD" clId="Web-{8F5180F6-624F-B9AA-B1FC-A2A446FD6BC8}" dt="2023-06-06T21:17:51.806" v="401" actId="20577"/>
        <pc:sldMkLst>
          <pc:docMk/>
          <pc:sldMk cId="1633372807" sldId="1602"/>
        </pc:sldMkLst>
        <pc:spChg chg="mod">
          <ac:chgData name="Johnson, Genevieve R" userId="S::gjohnson@usbr.gov::9da26e6a-6fee-4d7b-a1ce-1833449ac1a1" providerId="AD" clId="Web-{8F5180F6-624F-B9AA-B1FC-A2A446FD6BC8}" dt="2023-06-06T21:17:51.806" v="401" actId="20577"/>
          <ac:spMkLst>
            <pc:docMk/>
            <pc:sldMk cId="1633372807" sldId="1602"/>
            <ac:spMk id="4" creationId="{43E1F65A-BEEC-9A04-5B30-43FFF6D9A456}"/>
          </ac:spMkLst>
        </pc:spChg>
      </pc:sldChg>
      <pc:sldChg chg="modSp">
        <pc:chgData name="Johnson, Genevieve R" userId="S::gjohnson@usbr.gov::9da26e6a-6fee-4d7b-a1ce-1833449ac1a1" providerId="AD" clId="Web-{8F5180F6-624F-B9AA-B1FC-A2A446FD6BC8}" dt="2023-06-06T21:25:31.488" v="627" actId="20577"/>
        <pc:sldMkLst>
          <pc:docMk/>
          <pc:sldMk cId="1879880933" sldId="1605"/>
        </pc:sldMkLst>
        <pc:spChg chg="mod">
          <ac:chgData name="Johnson, Genevieve R" userId="S::gjohnson@usbr.gov::9da26e6a-6fee-4d7b-a1ce-1833449ac1a1" providerId="AD" clId="Web-{8F5180F6-624F-B9AA-B1FC-A2A446FD6BC8}" dt="2023-06-06T21:25:31.488" v="627" actId="20577"/>
          <ac:spMkLst>
            <pc:docMk/>
            <pc:sldMk cId="1879880933" sldId="1605"/>
            <ac:spMk id="4" creationId="{DF33AF3B-D1C8-3BA8-C611-C18D39679A0E}"/>
          </ac:spMkLst>
        </pc:spChg>
      </pc:sldChg>
      <pc:sldChg chg="modSp">
        <pc:chgData name="Johnson, Genevieve R" userId="S::gjohnson@usbr.gov::9da26e6a-6fee-4d7b-a1ce-1833449ac1a1" providerId="AD" clId="Web-{8F5180F6-624F-B9AA-B1FC-A2A446FD6BC8}" dt="2023-06-06T16:17:38.148" v="193" actId="20577"/>
        <pc:sldMkLst>
          <pc:docMk/>
          <pc:sldMk cId="2851848612" sldId="1606"/>
        </pc:sldMkLst>
        <pc:spChg chg="mod">
          <ac:chgData name="Johnson, Genevieve R" userId="S::gjohnson@usbr.gov::9da26e6a-6fee-4d7b-a1ce-1833449ac1a1" providerId="AD" clId="Web-{8F5180F6-624F-B9AA-B1FC-A2A446FD6BC8}" dt="2023-06-06T16:17:38.148" v="193" actId="20577"/>
          <ac:spMkLst>
            <pc:docMk/>
            <pc:sldMk cId="2851848612" sldId="1606"/>
            <ac:spMk id="4" creationId="{BF81B4D0-D216-141A-5EF2-14121CDCBB09}"/>
          </ac:spMkLst>
        </pc:spChg>
      </pc:sldChg>
      <pc:sldChg chg="delSp modSp">
        <pc:chgData name="Johnson, Genevieve R" userId="S::gjohnson@usbr.gov::9da26e6a-6fee-4d7b-a1ce-1833449ac1a1" providerId="AD" clId="Web-{8F5180F6-624F-B9AA-B1FC-A2A446FD6BC8}" dt="2023-06-05T21:46:38.276" v="143" actId="1076"/>
        <pc:sldMkLst>
          <pc:docMk/>
          <pc:sldMk cId="3056031974" sldId="1608"/>
        </pc:sldMkLst>
        <pc:spChg chg="mod">
          <ac:chgData name="Johnson, Genevieve R" userId="S::gjohnson@usbr.gov::9da26e6a-6fee-4d7b-a1ce-1833449ac1a1" providerId="AD" clId="Web-{8F5180F6-624F-B9AA-B1FC-A2A446FD6BC8}" dt="2023-06-05T21:46:31.854" v="142" actId="14100"/>
          <ac:spMkLst>
            <pc:docMk/>
            <pc:sldMk cId="3056031974" sldId="1608"/>
            <ac:spMk id="4" creationId="{43E1F65A-BEEC-9A04-5B30-43FFF6D9A456}"/>
          </ac:spMkLst>
        </pc:spChg>
        <pc:spChg chg="mod">
          <ac:chgData name="Johnson, Genevieve R" userId="S::gjohnson@usbr.gov::9da26e6a-6fee-4d7b-a1ce-1833449ac1a1" providerId="AD" clId="Web-{8F5180F6-624F-B9AA-B1FC-A2A446FD6BC8}" dt="2023-06-05T21:46:38.276" v="143" actId="1076"/>
          <ac:spMkLst>
            <pc:docMk/>
            <pc:sldMk cId="3056031974" sldId="1608"/>
            <ac:spMk id="5" creationId="{D43360FE-8521-CADF-D600-E5501976CFBD}"/>
          </ac:spMkLst>
        </pc:spChg>
        <pc:spChg chg="del">
          <ac:chgData name="Johnson, Genevieve R" userId="S::gjohnson@usbr.gov::9da26e6a-6fee-4d7b-a1ce-1833449ac1a1" providerId="AD" clId="Web-{8F5180F6-624F-B9AA-B1FC-A2A446FD6BC8}" dt="2023-06-05T21:46:24.089" v="137"/>
          <ac:spMkLst>
            <pc:docMk/>
            <pc:sldMk cId="3056031974" sldId="1608"/>
            <ac:spMk id="7" creationId="{01656052-EE12-84B9-A9DA-74A11427FC06}"/>
          </ac:spMkLst>
        </pc:spChg>
      </pc:sldChg>
      <pc:sldChg chg="modSp">
        <pc:chgData name="Johnson, Genevieve R" userId="S::gjohnson@usbr.gov::9da26e6a-6fee-4d7b-a1ce-1833449ac1a1" providerId="AD" clId="Web-{8F5180F6-624F-B9AA-B1FC-A2A446FD6BC8}" dt="2023-06-06T21:20:07.168" v="467" actId="20577"/>
        <pc:sldMkLst>
          <pc:docMk/>
          <pc:sldMk cId="1192336361" sldId="1609"/>
        </pc:sldMkLst>
        <pc:spChg chg="mod">
          <ac:chgData name="Johnson, Genevieve R" userId="S::gjohnson@usbr.gov::9da26e6a-6fee-4d7b-a1ce-1833449ac1a1" providerId="AD" clId="Web-{8F5180F6-624F-B9AA-B1FC-A2A446FD6BC8}" dt="2023-06-06T21:20:07.168" v="467" actId="20577"/>
          <ac:spMkLst>
            <pc:docMk/>
            <pc:sldMk cId="1192336361" sldId="1609"/>
            <ac:spMk id="4" creationId="{A0DAE87F-A6E8-CE01-8ECA-BCF56076320E}"/>
          </ac:spMkLst>
        </pc:spChg>
      </pc:sldChg>
      <pc:sldChg chg="modSp">
        <pc:chgData name="Johnson, Genevieve R" userId="S::gjohnson@usbr.gov::9da26e6a-6fee-4d7b-a1ce-1833449ac1a1" providerId="AD" clId="Web-{8F5180F6-624F-B9AA-B1FC-A2A446FD6BC8}" dt="2023-06-06T21:20:57.419" v="492" actId="20577"/>
        <pc:sldMkLst>
          <pc:docMk/>
          <pc:sldMk cId="1036597918" sldId="1610"/>
        </pc:sldMkLst>
        <pc:spChg chg="mod">
          <ac:chgData name="Johnson, Genevieve R" userId="S::gjohnson@usbr.gov::9da26e6a-6fee-4d7b-a1ce-1833449ac1a1" providerId="AD" clId="Web-{8F5180F6-624F-B9AA-B1FC-A2A446FD6BC8}" dt="2023-06-06T21:20:57.419" v="492" actId="20577"/>
          <ac:spMkLst>
            <pc:docMk/>
            <pc:sldMk cId="1036597918" sldId="1610"/>
            <ac:spMk id="4" creationId="{A0DAE87F-A6E8-CE01-8ECA-BCF56076320E}"/>
          </ac:spMkLst>
        </pc:spChg>
      </pc:sldChg>
      <pc:sldChg chg="modSp">
        <pc:chgData name="Johnson, Genevieve R" userId="S::gjohnson@usbr.gov::9da26e6a-6fee-4d7b-a1ce-1833449ac1a1" providerId="AD" clId="Web-{8F5180F6-624F-B9AA-B1FC-A2A446FD6BC8}" dt="2023-06-06T21:22:01.092" v="523" actId="20577"/>
        <pc:sldMkLst>
          <pc:docMk/>
          <pc:sldMk cId="1708659492" sldId="1611"/>
        </pc:sldMkLst>
        <pc:spChg chg="mod">
          <ac:chgData name="Johnson, Genevieve R" userId="S::gjohnson@usbr.gov::9da26e6a-6fee-4d7b-a1ce-1833449ac1a1" providerId="AD" clId="Web-{8F5180F6-624F-B9AA-B1FC-A2A446FD6BC8}" dt="2023-06-06T21:22:01.092" v="523" actId="20577"/>
          <ac:spMkLst>
            <pc:docMk/>
            <pc:sldMk cId="1708659492" sldId="1611"/>
            <ac:spMk id="4" creationId="{A0DAE87F-A6E8-CE01-8ECA-BCF56076320E}"/>
          </ac:spMkLst>
        </pc:spChg>
      </pc:sldChg>
      <pc:sldChg chg="modSp">
        <pc:chgData name="Johnson, Genevieve R" userId="S::gjohnson@usbr.gov::9da26e6a-6fee-4d7b-a1ce-1833449ac1a1" providerId="AD" clId="Web-{8F5180F6-624F-B9AA-B1FC-A2A446FD6BC8}" dt="2023-06-06T21:23:11.609" v="595" actId="20577"/>
        <pc:sldMkLst>
          <pc:docMk/>
          <pc:sldMk cId="3233860393" sldId="1612"/>
        </pc:sldMkLst>
        <pc:spChg chg="mod">
          <ac:chgData name="Johnson, Genevieve R" userId="S::gjohnson@usbr.gov::9da26e6a-6fee-4d7b-a1ce-1833449ac1a1" providerId="AD" clId="Web-{8F5180F6-624F-B9AA-B1FC-A2A446FD6BC8}" dt="2023-06-06T21:23:11.609" v="595" actId="20577"/>
          <ac:spMkLst>
            <pc:docMk/>
            <pc:sldMk cId="3233860393" sldId="1612"/>
            <ac:spMk id="4" creationId="{A0DAE87F-A6E8-CE01-8ECA-BCF56076320E}"/>
          </ac:spMkLst>
        </pc:spChg>
      </pc:sldChg>
      <pc:sldChg chg="modSp">
        <pc:chgData name="Johnson, Genevieve R" userId="S::gjohnson@usbr.gov::9da26e6a-6fee-4d7b-a1ce-1833449ac1a1" providerId="AD" clId="Web-{8F5180F6-624F-B9AA-B1FC-A2A446FD6BC8}" dt="2023-06-06T21:24:11.126" v="622" actId="20577"/>
        <pc:sldMkLst>
          <pc:docMk/>
          <pc:sldMk cId="4256436846" sldId="1613"/>
        </pc:sldMkLst>
        <pc:spChg chg="mod">
          <ac:chgData name="Johnson, Genevieve R" userId="S::gjohnson@usbr.gov::9da26e6a-6fee-4d7b-a1ce-1833449ac1a1" providerId="AD" clId="Web-{8F5180F6-624F-B9AA-B1FC-A2A446FD6BC8}" dt="2023-06-06T21:24:11.126" v="622" actId="20577"/>
          <ac:spMkLst>
            <pc:docMk/>
            <pc:sldMk cId="4256436846" sldId="1613"/>
            <ac:spMk id="4" creationId="{A0DAE87F-A6E8-CE01-8ECA-BCF56076320E}"/>
          </ac:spMkLst>
        </pc:spChg>
      </pc:sldChg>
    </pc:docChg>
  </pc:docChgLst>
  <pc:docChgLst>
    <pc:chgData name="Thiemann, Meghan S" userId="f7616ebf-6f97-424c-9245-78216bc7cbcc" providerId="ADAL" clId="{2157FADD-0A1A-4143-93BE-633B87E40D19}"/>
    <pc:docChg chg="modSld">
      <pc:chgData name="Thiemann, Meghan S" userId="f7616ebf-6f97-424c-9245-78216bc7cbcc" providerId="ADAL" clId="{2157FADD-0A1A-4143-93BE-633B87E40D19}" dt="2023-05-04T19:30:04.985" v="21" actId="20577"/>
      <pc:docMkLst>
        <pc:docMk/>
      </pc:docMkLst>
      <pc:sldChg chg="modNotesTx">
        <pc:chgData name="Thiemann, Meghan S" userId="f7616ebf-6f97-424c-9245-78216bc7cbcc" providerId="ADAL" clId="{2157FADD-0A1A-4143-93BE-633B87E40D19}" dt="2023-05-04T19:29:32.578" v="14" actId="20577"/>
        <pc:sldMkLst>
          <pc:docMk/>
          <pc:sldMk cId="454922549" sldId="1442"/>
        </pc:sldMkLst>
      </pc:sldChg>
      <pc:sldChg chg="modNotesTx">
        <pc:chgData name="Thiemann, Meghan S" userId="f7616ebf-6f97-424c-9245-78216bc7cbcc" providerId="ADAL" clId="{2157FADD-0A1A-4143-93BE-633B87E40D19}" dt="2023-05-04T19:30:04.985" v="21" actId="20577"/>
        <pc:sldMkLst>
          <pc:docMk/>
          <pc:sldMk cId="3440782803" sldId="1447"/>
        </pc:sldMkLst>
      </pc:sldChg>
      <pc:sldChg chg="modNotesTx">
        <pc:chgData name="Thiemann, Meghan S" userId="f7616ebf-6f97-424c-9245-78216bc7cbcc" providerId="ADAL" clId="{2157FADD-0A1A-4143-93BE-633B87E40D19}" dt="2023-05-04T19:29:49.593" v="18" actId="20577"/>
        <pc:sldMkLst>
          <pc:docMk/>
          <pc:sldMk cId="4244667769" sldId="1511"/>
        </pc:sldMkLst>
      </pc:sldChg>
      <pc:sldChg chg="modNotesTx">
        <pc:chgData name="Thiemann, Meghan S" userId="f7616ebf-6f97-424c-9245-78216bc7cbcc" providerId="ADAL" clId="{2157FADD-0A1A-4143-93BE-633B87E40D19}" dt="2023-05-04T19:28:44.866" v="7" actId="20577"/>
        <pc:sldMkLst>
          <pc:docMk/>
          <pc:sldMk cId="3151219232" sldId="1568"/>
        </pc:sldMkLst>
      </pc:sldChg>
      <pc:sldChg chg="modNotesTx">
        <pc:chgData name="Thiemann, Meghan S" userId="f7616ebf-6f97-424c-9245-78216bc7cbcc" providerId="ADAL" clId="{2157FADD-0A1A-4143-93BE-633B87E40D19}" dt="2023-05-04T19:28:12.658" v="3" actId="20577"/>
        <pc:sldMkLst>
          <pc:docMk/>
          <pc:sldMk cId="3221917766" sldId="1572"/>
        </pc:sldMkLst>
      </pc:sldChg>
      <pc:sldChg chg="modNotesTx">
        <pc:chgData name="Thiemann, Meghan S" userId="f7616ebf-6f97-424c-9245-78216bc7cbcc" providerId="ADAL" clId="{2157FADD-0A1A-4143-93BE-633B87E40D19}" dt="2023-05-04T19:28:26.207" v="4"/>
        <pc:sldMkLst>
          <pc:docMk/>
          <pc:sldMk cId="3538754932" sldId="1575"/>
        </pc:sldMkLst>
      </pc:sldChg>
      <pc:sldChg chg="modNotesTx">
        <pc:chgData name="Thiemann, Meghan S" userId="f7616ebf-6f97-424c-9245-78216bc7cbcc" providerId="ADAL" clId="{2157FADD-0A1A-4143-93BE-633B87E40D19}" dt="2023-05-04T19:29:16.297" v="12" actId="20577"/>
        <pc:sldMkLst>
          <pc:docMk/>
          <pc:sldMk cId="2182277297" sldId="1576"/>
        </pc:sldMkLst>
      </pc:sldChg>
    </pc:docChg>
  </pc:docChgLst>
  <pc:docChgLst>
    <pc:chgData name="Bainson, Marcelle (Marcie)" userId="S::mbainson@usbr.gov::b117e5a6-2754-4404-a007-7db041457405" providerId="AD" clId="Web-{7F9500A4-1511-4138-8EF6-B06240EDE7DB}"/>
    <pc:docChg chg="delSld modSld">
      <pc:chgData name="Bainson, Marcelle (Marcie)" userId="S::mbainson@usbr.gov::b117e5a6-2754-4404-a007-7db041457405" providerId="AD" clId="Web-{7F9500A4-1511-4138-8EF6-B06240EDE7DB}" dt="2023-05-01T17:11:09.346" v="104" actId="20577"/>
      <pc:docMkLst>
        <pc:docMk/>
      </pc:docMkLst>
      <pc:sldChg chg="modSp modCm">
        <pc:chgData name="Bainson, Marcelle (Marcie)" userId="S::mbainson@usbr.gov::b117e5a6-2754-4404-a007-7db041457405" providerId="AD" clId="Web-{7F9500A4-1511-4138-8EF6-B06240EDE7DB}" dt="2023-05-01T17:11:09.346" v="104" actId="20577"/>
        <pc:sldMkLst>
          <pc:docMk/>
          <pc:sldMk cId="1080281416" sldId="261"/>
        </pc:sldMkLst>
        <pc:spChg chg="mod">
          <ac:chgData name="Bainson, Marcelle (Marcie)" userId="S::mbainson@usbr.gov::b117e5a6-2754-4404-a007-7db041457405" providerId="AD" clId="Web-{7F9500A4-1511-4138-8EF6-B06240EDE7DB}" dt="2023-05-01T17:11:09.346" v="104" actId="20577"/>
          <ac:spMkLst>
            <pc:docMk/>
            <pc:sldMk cId="1080281416" sldId="261"/>
            <ac:spMk id="3" creationId="{E70C0218-753C-7473-8065-3120268825F7}"/>
          </ac:spMkLst>
        </pc:spChg>
      </pc:sldChg>
      <pc:sldChg chg="del">
        <pc:chgData name="Bainson, Marcelle (Marcie)" userId="S::mbainson@usbr.gov::b117e5a6-2754-4404-a007-7db041457405" providerId="AD" clId="Web-{7F9500A4-1511-4138-8EF6-B06240EDE7DB}" dt="2023-05-01T17:04:24.373" v="0"/>
        <pc:sldMkLst>
          <pc:docMk/>
          <pc:sldMk cId="3946557279" sldId="417"/>
        </pc:sldMkLst>
      </pc:sldChg>
      <pc:sldChg chg="del">
        <pc:chgData name="Bainson, Marcelle (Marcie)" userId="S::mbainson@usbr.gov::b117e5a6-2754-4404-a007-7db041457405" providerId="AD" clId="Web-{7F9500A4-1511-4138-8EF6-B06240EDE7DB}" dt="2023-05-01T17:06:28.890" v="10"/>
        <pc:sldMkLst>
          <pc:docMk/>
          <pc:sldMk cId="3633290799" sldId="1263"/>
        </pc:sldMkLst>
      </pc:sldChg>
      <pc:sldChg chg="del">
        <pc:chgData name="Bainson, Marcelle (Marcie)" userId="S::mbainson@usbr.gov::b117e5a6-2754-4404-a007-7db041457405" providerId="AD" clId="Web-{7F9500A4-1511-4138-8EF6-B06240EDE7DB}" dt="2023-05-01T17:06:43.390" v="16"/>
        <pc:sldMkLst>
          <pc:docMk/>
          <pc:sldMk cId="4049700087" sldId="1379"/>
        </pc:sldMkLst>
      </pc:sldChg>
      <pc:sldChg chg="del">
        <pc:chgData name="Bainson, Marcelle (Marcie)" userId="S::mbainson@usbr.gov::b117e5a6-2754-4404-a007-7db041457405" providerId="AD" clId="Web-{7F9500A4-1511-4138-8EF6-B06240EDE7DB}" dt="2023-05-01T17:06:19.015" v="9"/>
        <pc:sldMkLst>
          <pc:docMk/>
          <pc:sldMk cId="567579739" sldId="1420"/>
        </pc:sldMkLst>
      </pc:sldChg>
      <pc:sldChg chg="del">
        <pc:chgData name="Bainson, Marcelle (Marcie)" userId="S::mbainson@usbr.gov::b117e5a6-2754-4404-a007-7db041457405" providerId="AD" clId="Web-{7F9500A4-1511-4138-8EF6-B06240EDE7DB}" dt="2023-05-01T17:04:38.795" v="3"/>
        <pc:sldMkLst>
          <pc:docMk/>
          <pc:sldMk cId="4117654284" sldId="1427"/>
        </pc:sldMkLst>
      </pc:sldChg>
      <pc:sldChg chg="del">
        <pc:chgData name="Bainson, Marcelle (Marcie)" userId="S::mbainson@usbr.gov::b117e5a6-2754-4404-a007-7db041457405" providerId="AD" clId="Web-{7F9500A4-1511-4138-8EF6-B06240EDE7DB}" dt="2023-05-01T17:06:38.046" v="13"/>
        <pc:sldMkLst>
          <pc:docMk/>
          <pc:sldMk cId="1636952248" sldId="1450"/>
        </pc:sldMkLst>
      </pc:sldChg>
      <pc:sldChg chg="del">
        <pc:chgData name="Bainson, Marcelle (Marcie)" userId="S::mbainson@usbr.gov::b117e5a6-2754-4404-a007-7db041457405" providerId="AD" clId="Web-{7F9500A4-1511-4138-8EF6-B06240EDE7DB}" dt="2023-05-01T17:04:49.123" v="5"/>
        <pc:sldMkLst>
          <pc:docMk/>
          <pc:sldMk cId="4068635875" sldId="1453"/>
        </pc:sldMkLst>
      </pc:sldChg>
      <pc:sldChg chg="del">
        <pc:chgData name="Bainson, Marcelle (Marcie)" userId="S::mbainson@usbr.gov::b117e5a6-2754-4404-a007-7db041457405" providerId="AD" clId="Web-{7F9500A4-1511-4138-8EF6-B06240EDE7DB}" dt="2023-05-01T17:04:31.342" v="1"/>
        <pc:sldMkLst>
          <pc:docMk/>
          <pc:sldMk cId="2203057731" sldId="1462"/>
        </pc:sldMkLst>
      </pc:sldChg>
      <pc:sldChg chg="del">
        <pc:chgData name="Bainson, Marcelle (Marcie)" userId="S::mbainson@usbr.gov::b117e5a6-2754-4404-a007-7db041457405" providerId="AD" clId="Web-{7F9500A4-1511-4138-8EF6-B06240EDE7DB}" dt="2023-05-01T17:04:34.967" v="2"/>
        <pc:sldMkLst>
          <pc:docMk/>
          <pc:sldMk cId="474437237" sldId="1463"/>
        </pc:sldMkLst>
      </pc:sldChg>
      <pc:sldChg chg="del">
        <pc:chgData name="Bainson, Marcelle (Marcie)" userId="S::mbainson@usbr.gov::b117e5a6-2754-4404-a007-7db041457405" providerId="AD" clId="Web-{7F9500A4-1511-4138-8EF6-B06240EDE7DB}" dt="2023-05-01T17:04:59.795" v="6"/>
        <pc:sldMkLst>
          <pc:docMk/>
          <pc:sldMk cId="17064965" sldId="1465"/>
        </pc:sldMkLst>
      </pc:sldChg>
      <pc:sldChg chg="del">
        <pc:chgData name="Bainson, Marcelle (Marcie)" userId="S::mbainson@usbr.gov::b117e5a6-2754-4404-a007-7db041457405" providerId="AD" clId="Web-{7F9500A4-1511-4138-8EF6-B06240EDE7DB}" dt="2023-05-01T17:05:13.170" v="7"/>
        <pc:sldMkLst>
          <pc:docMk/>
          <pc:sldMk cId="255143540" sldId="1476"/>
        </pc:sldMkLst>
      </pc:sldChg>
      <pc:sldChg chg="del">
        <pc:chgData name="Bainson, Marcelle (Marcie)" userId="S::mbainson@usbr.gov::b117e5a6-2754-4404-a007-7db041457405" providerId="AD" clId="Web-{7F9500A4-1511-4138-8EF6-B06240EDE7DB}" dt="2023-05-01T17:06:33.656" v="11"/>
        <pc:sldMkLst>
          <pc:docMk/>
          <pc:sldMk cId="4245882985" sldId="1477"/>
        </pc:sldMkLst>
      </pc:sldChg>
      <pc:sldChg chg="modSp">
        <pc:chgData name="Bainson, Marcelle (Marcie)" userId="S::mbainson@usbr.gov::b117e5a6-2754-4404-a007-7db041457405" providerId="AD" clId="Web-{7F9500A4-1511-4138-8EF6-B06240EDE7DB}" dt="2023-05-01T17:09:16.798" v="77" actId="20577"/>
        <pc:sldMkLst>
          <pc:docMk/>
          <pc:sldMk cId="1736601801" sldId="1489"/>
        </pc:sldMkLst>
        <pc:spChg chg="mod">
          <ac:chgData name="Bainson, Marcelle (Marcie)" userId="S::mbainson@usbr.gov::b117e5a6-2754-4404-a007-7db041457405" providerId="AD" clId="Web-{7F9500A4-1511-4138-8EF6-B06240EDE7DB}" dt="2023-05-01T17:09:16.798" v="77" actId="20577"/>
          <ac:spMkLst>
            <pc:docMk/>
            <pc:sldMk cId="1736601801" sldId="1489"/>
            <ac:spMk id="3" creationId="{BF346B74-B7B7-1CAD-8812-07E1EC4D13F6}"/>
          </ac:spMkLst>
        </pc:spChg>
      </pc:sldChg>
      <pc:sldChg chg="del">
        <pc:chgData name="Bainson, Marcelle (Marcie)" userId="S::mbainson@usbr.gov::b117e5a6-2754-4404-a007-7db041457405" providerId="AD" clId="Web-{7F9500A4-1511-4138-8EF6-B06240EDE7DB}" dt="2023-05-01T17:04:42.451" v="4"/>
        <pc:sldMkLst>
          <pc:docMk/>
          <pc:sldMk cId="2928662704" sldId="1499"/>
        </pc:sldMkLst>
      </pc:sldChg>
      <pc:sldChg chg="del">
        <pc:chgData name="Bainson, Marcelle (Marcie)" userId="S::mbainson@usbr.gov::b117e5a6-2754-4404-a007-7db041457405" providerId="AD" clId="Web-{7F9500A4-1511-4138-8EF6-B06240EDE7DB}" dt="2023-05-01T17:06:48.328" v="17"/>
        <pc:sldMkLst>
          <pc:docMk/>
          <pc:sldMk cId="3546263170" sldId="1519"/>
        </pc:sldMkLst>
      </pc:sldChg>
      <pc:sldChg chg="del">
        <pc:chgData name="Bainson, Marcelle (Marcie)" userId="S::mbainson@usbr.gov::b117e5a6-2754-4404-a007-7db041457405" providerId="AD" clId="Web-{7F9500A4-1511-4138-8EF6-B06240EDE7DB}" dt="2023-05-01T17:06:54.343" v="20"/>
        <pc:sldMkLst>
          <pc:docMk/>
          <pc:sldMk cId="1049976764" sldId="1528"/>
        </pc:sldMkLst>
      </pc:sldChg>
      <pc:sldChg chg="del">
        <pc:chgData name="Bainson, Marcelle (Marcie)" userId="S::mbainson@usbr.gov::b117e5a6-2754-4404-a007-7db041457405" providerId="AD" clId="Web-{7F9500A4-1511-4138-8EF6-B06240EDE7DB}" dt="2023-05-01T17:06:38.749" v="14"/>
        <pc:sldMkLst>
          <pc:docMk/>
          <pc:sldMk cId="2393082418" sldId="1531"/>
        </pc:sldMkLst>
      </pc:sldChg>
      <pc:sldChg chg="del">
        <pc:chgData name="Bainson, Marcelle (Marcie)" userId="S::mbainson@usbr.gov::b117e5a6-2754-4404-a007-7db041457405" providerId="AD" clId="Web-{7F9500A4-1511-4138-8EF6-B06240EDE7DB}" dt="2023-05-01T17:05:30.186" v="8"/>
        <pc:sldMkLst>
          <pc:docMk/>
          <pc:sldMk cId="2699327377" sldId="1542"/>
        </pc:sldMkLst>
      </pc:sldChg>
      <pc:sldChg chg="del">
        <pc:chgData name="Bainson, Marcelle (Marcie)" userId="S::mbainson@usbr.gov::b117e5a6-2754-4404-a007-7db041457405" providerId="AD" clId="Web-{7F9500A4-1511-4138-8EF6-B06240EDE7DB}" dt="2023-05-01T17:09:18.657" v="78"/>
        <pc:sldMkLst>
          <pc:docMk/>
          <pc:sldMk cId="2449989703" sldId="1546"/>
        </pc:sldMkLst>
      </pc:sldChg>
      <pc:sldChg chg="del">
        <pc:chgData name="Bainson, Marcelle (Marcie)" userId="S::mbainson@usbr.gov::b117e5a6-2754-4404-a007-7db041457405" providerId="AD" clId="Web-{7F9500A4-1511-4138-8EF6-B06240EDE7DB}" dt="2023-05-01T17:06:54.968" v="21"/>
        <pc:sldMkLst>
          <pc:docMk/>
          <pc:sldMk cId="4277451571" sldId="1551"/>
        </pc:sldMkLst>
      </pc:sldChg>
      <pc:sldChg chg="del">
        <pc:chgData name="Bainson, Marcelle (Marcie)" userId="S::mbainson@usbr.gov::b117e5a6-2754-4404-a007-7db041457405" providerId="AD" clId="Web-{7F9500A4-1511-4138-8EF6-B06240EDE7DB}" dt="2023-05-01T17:09:48.517" v="82"/>
        <pc:sldMkLst>
          <pc:docMk/>
          <pc:sldMk cId="162058804" sldId="1556"/>
        </pc:sldMkLst>
      </pc:sldChg>
      <pc:sldChg chg="del">
        <pc:chgData name="Bainson, Marcelle (Marcie)" userId="S::mbainson@usbr.gov::b117e5a6-2754-4404-a007-7db041457405" providerId="AD" clId="Web-{7F9500A4-1511-4138-8EF6-B06240EDE7DB}" dt="2023-05-01T17:09:54.845" v="87"/>
        <pc:sldMkLst>
          <pc:docMk/>
          <pc:sldMk cId="3728748807" sldId="1560"/>
        </pc:sldMkLst>
      </pc:sldChg>
      <pc:sldChg chg="del">
        <pc:chgData name="Bainson, Marcelle (Marcie)" userId="S::mbainson@usbr.gov::b117e5a6-2754-4404-a007-7db041457405" providerId="AD" clId="Web-{7F9500A4-1511-4138-8EF6-B06240EDE7DB}" dt="2023-05-01T17:10:11.471" v="94"/>
        <pc:sldMkLst>
          <pc:docMk/>
          <pc:sldMk cId="1762649728" sldId="1561"/>
        </pc:sldMkLst>
      </pc:sldChg>
      <pc:sldChg chg="del">
        <pc:chgData name="Bainson, Marcelle (Marcie)" userId="S::mbainson@usbr.gov::b117e5a6-2754-4404-a007-7db041457405" providerId="AD" clId="Web-{7F9500A4-1511-4138-8EF6-B06240EDE7DB}" dt="2023-05-01T17:10:17.377" v="95"/>
        <pc:sldMkLst>
          <pc:docMk/>
          <pc:sldMk cId="3480309276" sldId="1562"/>
        </pc:sldMkLst>
      </pc:sldChg>
      <pc:sldChg chg="del">
        <pc:chgData name="Bainson, Marcelle (Marcie)" userId="S::mbainson@usbr.gov::b117e5a6-2754-4404-a007-7db041457405" providerId="AD" clId="Web-{7F9500A4-1511-4138-8EF6-B06240EDE7DB}" dt="2023-05-01T17:10:25.830" v="96"/>
        <pc:sldMkLst>
          <pc:docMk/>
          <pc:sldMk cId="3186211857" sldId="1563"/>
        </pc:sldMkLst>
      </pc:sldChg>
      <pc:sldChg chg="del">
        <pc:chgData name="Bainson, Marcelle (Marcie)" userId="S::mbainson@usbr.gov::b117e5a6-2754-4404-a007-7db041457405" providerId="AD" clId="Web-{7F9500A4-1511-4138-8EF6-B06240EDE7DB}" dt="2023-05-01T17:09:56.017" v="88"/>
        <pc:sldMkLst>
          <pc:docMk/>
          <pc:sldMk cId="3136828241" sldId="1564"/>
        </pc:sldMkLst>
      </pc:sldChg>
      <pc:sldChg chg="del">
        <pc:chgData name="Bainson, Marcelle (Marcie)" userId="S::mbainson@usbr.gov::b117e5a6-2754-4404-a007-7db041457405" providerId="AD" clId="Web-{7F9500A4-1511-4138-8EF6-B06240EDE7DB}" dt="2023-05-01T17:10:26.455" v="97"/>
        <pc:sldMkLst>
          <pc:docMk/>
          <pc:sldMk cId="781275695" sldId="1565"/>
        </pc:sldMkLst>
      </pc:sldChg>
      <pc:sldChg chg="del">
        <pc:chgData name="Bainson, Marcelle (Marcie)" userId="S::mbainson@usbr.gov::b117e5a6-2754-4404-a007-7db041457405" providerId="AD" clId="Web-{7F9500A4-1511-4138-8EF6-B06240EDE7DB}" dt="2023-05-01T17:06:53.734" v="19"/>
        <pc:sldMkLst>
          <pc:docMk/>
          <pc:sldMk cId="2792306930" sldId="1569"/>
        </pc:sldMkLst>
      </pc:sldChg>
      <pc:sldChg chg="del">
        <pc:chgData name="Bainson, Marcelle (Marcie)" userId="S::mbainson@usbr.gov::b117e5a6-2754-4404-a007-7db041457405" providerId="AD" clId="Web-{7F9500A4-1511-4138-8EF6-B06240EDE7DB}" dt="2023-05-01T17:06:52.921" v="18"/>
        <pc:sldMkLst>
          <pc:docMk/>
          <pc:sldMk cId="3361316968" sldId="1570"/>
        </pc:sldMkLst>
      </pc:sldChg>
      <pc:sldChg chg="del">
        <pc:chgData name="Bainson, Marcelle (Marcie)" userId="S::mbainson@usbr.gov::b117e5a6-2754-4404-a007-7db041457405" providerId="AD" clId="Web-{7F9500A4-1511-4138-8EF6-B06240EDE7DB}" dt="2023-05-01T17:06:42.812" v="15"/>
        <pc:sldMkLst>
          <pc:docMk/>
          <pc:sldMk cId="675476755" sldId="1578"/>
        </pc:sldMkLst>
      </pc:sldChg>
      <pc:sldChg chg="del">
        <pc:chgData name="Bainson, Marcelle (Marcie)" userId="S::mbainson@usbr.gov::b117e5a6-2754-4404-a007-7db041457405" providerId="AD" clId="Web-{7F9500A4-1511-4138-8EF6-B06240EDE7DB}" dt="2023-05-01T17:06:36.874" v="12"/>
        <pc:sldMkLst>
          <pc:docMk/>
          <pc:sldMk cId="3010773161" sldId="1579"/>
        </pc:sldMkLst>
      </pc:sldChg>
      <pc:sldChg chg="del">
        <pc:chgData name="Bainson, Marcelle (Marcie)" userId="S::mbainson@usbr.gov::b117e5a6-2754-4404-a007-7db041457405" providerId="AD" clId="Web-{7F9500A4-1511-4138-8EF6-B06240EDE7DB}" dt="2023-05-01T17:06:58.156" v="22"/>
        <pc:sldMkLst>
          <pc:docMk/>
          <pc:sldMk cId="2818840060" sldId="1597"/>
        </pc:sldMkLst>
      </pc:sldChg>
      <pc:sldChg chg="del">
        <pc:chgData name="Bainson, Marcelle (Marcie)" userId="S::mbainson@usbr.gov::b117e5a6-2754-4404-a007-7db041457405" providerId="AD" clId="Web-{7F9500A4-1511-4138-8EF6-B06240EDE7DB}" dt="2023-05-01T17:06:58.750" v="23"/>
        <pc:sldMkLst>
          <pc:docMk/>
          <pc:sldMk cId="2357264053" sldId="1598"/>
        </pc:sldMkLst>
      </pc:sldChg>
      <pc:sldChg chg="del">
        <pc:chgData name="Bainson, Marcelle (Marcie)" userId="S::mbainson@usbr.gov::b117e5a6-2754-4404-a007-7db041457405" providerId="AD" clId="Web-{7F9500A4-1511-4138-8EF6-B06240EDE7DB}" dt="2023-05-01T17:09:28.689" v="79"/>
        <pc:sldMkLst>
          <pc:docMk/>
          <pc:sldMk cId="4107474096" sldId="1599"/>
        </pc:sldMkLst>
      </pc:sldChg>
      <pc:sldChg chg="del">
        <pc:chgData name="Bainson, Marcelle (Marcie)" userId="S::mbainson@usbr.gov::b117e5a6-2754-4404-a007-7db041457405" providerId="AD" clId="Web-{7F9500A4-1511-4138-8EF6-B06240EDE7DB}" dt="2023-05-01T17:09:36.048" v="80"/>
        <pc:sldMkLst>
          <pc:docMk/>
          <pc:sldMk cId="3749780272" sldId="1600"/>
        </pc:sldMkLst>
      </pc:sldChg>
      <pc:sldChg chg="del">
        <pc:chgData name="Bainson, Marcelle (Marcie)" userId="S::mbainson@usbr.gov::b117e5a6-2754-4404-a007-7db041457405" providerId="AD" clId="Web-{7F9500A4-1511-4138-8EF6-B06240EDE7DB}" dt="2023-05-01T17:09:42.330" v="81"/>
        <pc:sldMkLst>
          <pc:docMk/>
          <pc:sldMk cId="1841285235" sldId="1601"/>
        </pc:sldMkLst>
      </pc:sldChg>
      <pc:sldChg chg="del">
        <pc:chgData name="Bainson, Marcelle (Marcie)" userId="S::mbainson@usbr.gov::b117e5a6-2754-4404-a007-7db041457405" providerId="AD" clId="Web-{7F9500A4-1511-4138-8EF6-B06240EDE7DB}" dt="2023-05-01T17:09:49.080" v="83"/>
        <pc:sldMkLst>
          <pc:docMk/>
          <pc:sldMk cId="1344131337" sldId="1602"/>
        </pc:sldMkLst>
      </pc:sldChg>
      <pc:sldChg chg="del">
        <pc:chgData name="Bainson, Marcelle (Marcie)" userId="S::mbainson@usbr.gov::b117e5a6-2754-4404-a007-7db041457405" providerId="AD" clId="Web-{7F9500A4-1511-4138-8EF6-B06240EDE7DB}" dt="2023-05-01T17:09:49.642" v="84"/>
        <pc:sldMkLst>
          <pc:docMk/>
          <pc:sldMk cId="436721990" sldId="1603"/>
        </pc:sldMkLst>
      </pc:sldChg>
      <pc:sldChg chg="del">
        <pc:chgData name="Bainson, Marcelle (Marcie)" userId="S::mbainson@usbr.gov::b117e5a6-2754-4404-a007-7db041457405" providerId="AD" clId="Web-{7F9500A4-1511-4138-8EF6-B06240EDE7DB}" dt="2023-05-01T17:09:53.611" v="85"/>
        <pc:sldMkLst>
          <pc:docMk/>
          <pc:sldMk cId="3556721478" sldId="1604"/>
        </pc:sldMkLst>
      </pc:sldChg>
      <pc:sldChg chg="del">
        <pc:chgData name="Bainson, Marcelle (Marcie)" userId="S::mbainson@usbr.gov::b117e5a6-2754-4404-a007-7db041457405" providerId="AD" clId="Web-{7F9500A4-1511-4138-8EF6-B06240EDE7DB}" dt="2023-05-01T17:09:54.252" v="86"/>
        <pc:sldMkLst>
          <pc:docMk/>
          <pc:sldMk cId="2281821793" sldId="1605"/>
        </pc:sldMkLst>
      </pc:sldChg>
      <pc:sldChg chg="del">
        <pc:chgData name="Bainson, Marcelle (Marcie)" userId="S::mbainson@usbr.gov::b117e5a6-2754-4404-a007-7db041457405" providerId="AD" clId="Web-{7F9500A4-1511-4138-8EF6-B06240EDE7DB}" dt="2023-05-01T17:09:56.580" v="89"/>
        <pc:sldMkLst>
          <pc:docMk/>
          <pc:sldMk cId="3678099675" sldId="1606"/>
        </pc:sldMkLst>
      </pc:sldChg>
      <pc:sldChg chg="del">
        <pc:chgData name="Bainson, Marcelle (Marcie)" userId="S::mbainson@usbr.gov::b117e5a6-2754-4404-a007-7db041457405" providerId="AD" clId="Web-{7F9500A4-1511-4138-8EF6-B06240EDE7DB}" dt="2023-05-01T17:10:00.017" v="90"/>
        <pc:sldMkLst>
          <pc:docMk/>
          <pc:sldMk cId="2354436296" sldId="1607"/>
        </pc:sldMkLst>
      </pc:sldChg>
      <pc:sldChg chg="del">
        <pc:chgData name="Bainson, Marcelle (Marcie)" userId="S::mbainson@usbr.gov::b117e5a6-2754-4404-a007-7db041457405" providerId="AD" clId="Web-{7F9500A4-1511-4138-8EF6-B06240EDE7DB}" dt="2023-05-01T17:10:00.799" v="91"/>
        <pc:sldMkLst>
          <pc:docMk/>
          <pc:sldMk cId="2513960575" sldId="1609"/>
        </pc:sldMkLst>
      </pc:sldChg>
      <pc:sldChg chg="del">
        <pc:chgData name="Bainson, Marcelle (Marcie)" userId="S::mbainson@usbr.gov::b117e5a6-2754-4404-a007-7db041457405" providerId="AD" clId="Web-{7F9500A4-1511-4138-8EF6-B06240EDE7DB}" dt="2023-05-01T17:10:01.783" v="92"/>
        <pc:sldMkLst>
          <pc:docMk/>
          <pc:sldMk cId="610466451" sldId="1610"/>
        </pc:sldMkLst>
      </pc:sldChg>
      <pc:sldChg chg="del">
        <pc:chgData name="Bainson, Marcelle (Marcie)" userId="S::mbainson@usbr.gov::b117e5a6-2754-4404-a007-7db041457405" providerId="AD" clId="Web-{7F9500A4-1511-4138-8EF6-B06240EDE7DB}" dt="2023-05-01T17:10:02.752" v="93"/>
        <pc:sldMkLst>
          <pc:docMk/>
          <pc:sldMk cId="4239541175" sldId="1611"/>
        </pc:sldMkLst>
      </pc:sldChg>
      <pc:sldChg chg="del">
        <pc:chgData name="Bainson, Marcelle (Marcie)" userId="S::mbainson@usbr.gov::b117e5a6-2754-4404-a007-7db041457405" providerId="AD" clId="Web-{7F9500A4-1511-4138-8EF6-B06240EDE7DB}" dt="2023-05-01T17:10:26.471" v="100"/>
        <pc:sldMkLst>
          <pc:docMk/>
          <pc:sldMk cId="1839445673" sldId="1612"/>
        </pc:sldMkLst>
      </pc:sldChg>
      <pc:sldChg chg="del">
        <pc:chgData name="Bainson, Marcelle (Marcie)" userId="S::mbainson@usbr.gov::b117e5a6-2754-4404-a007-7db041457405" providerId="AD" clId="Web-{7F9500A4-1511-4138-8EF6-B06240EDE7DB}" dt="2023-05-01T17:10:26.455" v="98"/>
        <pc:sldMkLst>
          <pc:docMk/>
          <pc:sldMk cId="4082518589" sldId="1613"/>
        </pc:sldMkLst>
      </pc:sldChg>
      <pc:sldChg chg="del">
        <pc:chgData name="Bainson, Marcelle (Marcie)" userId="S::mbainson@usbr.gov::b117e5a6-2754-4404-a007-7db041457405" providerId="AD" clId="Web-{7F9500A4-1511-4138-8EF6-B06240EDE7DB}" dt="2023-05-01T17:10:26.471" v="99"/>
        <pc:sldMkLst>
          <pc:docMk/>
          <pc:sldMk cId="1977114006" sldId="1614"/>
        </pc:sldMkLst>
      </pc:sldChg>
    </pc:docChg>
  </pc:docChgLst>
  <pc:docChgLst>
    <pc:chgData name="Thiemann, Meghan S" userId="f7616ebf-6f97-424c-9245-78216bc7cbcc" providerId="ADAL" clId="{0C66B4E8-34A0-4D50-B39A-72DA03878833}"/>
    <pc:docChg chg="undo redo custSel addSld delSld modSld sldOrd">
      <pc:chgData name="Thiemann, Meghan S" userId="f7616ebf-6f97-424c-9245-78216bc7cbcc" providerId="ADAL" clId="{0C66B4E8-34A0-4D50-B39A-72DA03878833}" dt="2023-06-12T22:55:40.107" v="1584" actId="20577"/>
      <pc:docMkLst>
        <pc:docMk/>
      </pc:docMkLst>
      <pc:sldChg chg="modSp mod">
        <pc:chgData name="Thiemann, Meghan S" userId="f7616ebf-6f97-424c-9245-78216bc7cbcc" providerId="ADAL" clId="{0C66B4E8-34A0-4D50-B39A-72DA03878833}" dt="2023-06-02T21:54:13.629" v="1144" actId="255"/>
        <pc:sldMkLst>
          <pc:docMk/>
          <pc:sldMk cId="1829482729" sldId="257"/>
        </pc:sldMkLst>
        <pc:spChg chg="mod">
          <ac:chgData name="Thiemann, Meghan S" userId="f7616ebf-6f97-424c-9245-78216bc7cbcc" providerId="ADAL" clId="{0C66B4E8-34A0-4D50-B39A-72DA03878833}" dt="2023-06-02T21:54:13.629" v="1144" actId="255"/>
          <ac:spMkLst>
            <pc:docMk/>
            <pc:sldMk cId="1829482729" sldId="257"/>
            <ac:spMk id="5" creationId="{154AF925-444F-2D40-980F-94567954927E}"/>
          </ac:spMkLst>
        </pc:spChg>
      </pc:sldChg>
      <pc:sldChg chg="modSp mod modNotesTx">
        <pc:chgData name="Thiemann, Meghan S" userId="f7616ebf-6f97-424c-9245-78216bc7cbcc" providerId="ADAL" clId="{0C66B4E8-34A0-4D50-B39A-72DA03878833}" dt="2023-06-12T17:21:57.609" v="1580" actId="20577"/>
        <pc:sldMkLst>
          <pc:docMk/>
          <pc:sldMk cId="1080281416" sldId="261"/>
        </pc:sldMkLst>
        <pc:spChg chg="mod">
          <ac:chgData name="Thiemann, Meghan S" userId="f7616ebf-6f97-424c-9245-78216bc7cbcc" providerId="ADAL" clId="{0C66B4E8-34A0-4D50-B39A-72DA03878833}" dt="2023-06-12T17:21:57.609" v="1580" actId="20577"/>
          <ac:spMkLst>
            <pc:docMk/>
            <pc:sldMk cId="1080281416" sldId="261"/>
            <ac:spMk id="3" creationId="{E70C0218-753C-7473-8065-3120268825F7}"/>
          </ac:spMkLst>
        </pc:spChg>
      </pc:sldChg>
      <pc:sldChg chg="modSp mod modNotesTx">
        <pc:chgData name="Thiemann, Meghan S" userId="f7616ebf-6f97-424c-9245-78216bc7cbcc" providerId="ADAL" clId="{0C66B4E8-34A0-4D50-B39A-72DA03878833}" dt="2023-06-06T16:57:58.028" v="1487" actId="13926"/>
        <pc:sldMkLst>
          <pc:docMk/>
          <pc:sldMk cId="974238851" sldId="1452"/>
        </pc:sldMkLst>
        <pc:spChg chg="mod">
          <ac:chgData name="Thiemann, Meghan S" userId="f7616ebf-6f97-424c-9245-78216bc7cbcc" providerId="ADAL" clId="{0C66B4E8-34A0-4D50-B39A-72DA03878833}" dt="2023-06-06T16:57:58.028" v="1487" actId="13926"/>
          <ac:spMkLst>
            <pc:docMk/>
            <pc:sldMk cId="974238851" sldId="1452"/>
            <ac:spMk id="3" creationId="{674B51FE-4B98-4277-B9AA-82B345C2EE2F}"/>
          </ac:spMkLst>
        </pc:spChg>
      </pc:sldChg>
      <pc:sldChg chg="modNotesTx">
        <pc:chgData name="Thiemann, Meghan S" userId="f7616ebf-6f97-424c-9245-78216bc7cbcc" providerId="ADAL" clId="{0C66B4E8-34A0-4D50-B39A-72DA03878833}" dt="2023-06-01T23:54:14.963" v="6" actId="20577"/>
        <pc:sldMkLst>
          <pc:docMk/>
          <pc:sldMk cId="3294348960" sldId="1538"/>
        </pc:sldMkLst>
      </pc:sldChg>
      <pc:sldChg chg="modNotesTx">
        <pc:chgData name="Thiemann, Meghan S" userId="f7616ebf-6f97-424c-9245-78216bc7cbcc" providerId="ADAL" clId="{0C66B4E8-34A0-4D50-B39A-72DA03878833}" dt="2023-06-01T23:54:07.696" v="2" actId="20577"/>
        <pc:sldMkLst>
          <pc:docMk/>
          <pc:sldMk cId="2466192607" sldId="1593"/>
        </pc:sldMkLst>
      </pc:sldChg>
      <pc:sldChg chg="modSp mod">
        <pc:chgData name="Thiemann, Meghan S" userId="f7616ebf-6f97-424c-9245-78216bc7cbcc" providerId="ADAL" clId="{0C66B4E8-34A0-4D50-B39A-72DA03878833}" dt="2023-06-02T22:10:03.806" v="1160" actId="20577"/>
        <pc:sldMkLst>
          <pc:docMk/>
          <pc:sldMk cId="1563672542" sldId="1594"/>
        </pc:sldMkLst>
        <pc:spChg chg="mod">
          <ac:chgData name="Thiemann, Meghan S" userId="f7616ebf-6f97-424c-9245-78216bc7cbcc" providerId="ADAL" clId="{0C66B4E8-34A0-4D50-B39A-72DA03878833}" dt="2023-06-02T22:10:03.806" v="1160" actId="20577"/>
          <ac:spMkLst>
            <pc:docMk/>
            <pc:sldMk cId="1563672542" sldId="1594"/>
            <ac:spMk id="4" creationId="{8A3BCD4C-0035-95E8-24C6-43BA64B82E56}"/>
          </ac:spMkLst>
        </pc:spChg>
      </pc:sldChg>
      <pc:sldChg chg="modNotesTx">
        <pc:chgData name="Thiemann, Meghan S" userId="f7616ebf-6f97-424c-9245-78216bc7cbcc" providerId="ADAL" clId="{0C66B4E8-34A0-4D50-B39A-72DA03878833}" dt="2023-06-01T23:54:20.264" v="7" actId="20577"/>
        <pc:sldMkLst>
          <pc:docMk/>
          <pc:sldMk cId="236604273" sldId="1595"/>
        </pc:sldMkLst>
      </pc:sldChg>
      <pc:sldChg chg="modNotesTx">
        <pc:chgData name="Thiemann, Meghan S" userId="f7616ebf-6f97-424c-9245-78216bc7cbcc" providerId="ADAL" clId="{0C66B4E8-34A0-4D50-B39A-72DA03878833}" dt="2023-06-01T23:54:28.857" v="8" actId="20577"/>
        <pc:sldMkLst>
          <pc:docMk/>
          <pc:sldMk cId="4058652289" sldId="1596"/>
        </pc:sldMkLst>
      </pc:sldChg>
      <pc:sldChg chg="modSp mod delCm modCm">
        <pc:chgData name="Thiemann, Meghan S" userId="f7616ebf-6f97-424c-9245-78216bc7cbcc" providerId="ADAL" clId="{0C66B4E8-34A0-4D50-B39A-72DA03878833}" dt="2023-06-12T22:54:37.832" v="1581"/>
        <pc:sldMkLst>
          <pc:docMk/>
          <pc:sldMk cId="3789157233" sldId="1597"/>
        </pc:sldMkLst>
        <pc:spChg chg="mod">
          <ac:chgData name="Thiemann, Meghan S" userId="f7616ebf-6f97-424c-9245-78216bc7cbcc" providerId="ADAL" clId="{0C66B4E8-34A0-4D50-B39A-72DA03878833}" dt="2023-06-07T19:15:38.208" v="1546" actId="108"/>
          <ac:spMkLst>
            <pc:docMk/>
            <pc:sldMk cId="3789157233" sldId="1597"/>
            <ac:spMk id="4" creationId="{0DF2E49A-962B-269E-2D70-C6B8EB0B835F}"/>
          </ac:spMkLst>
        </pc:spChg>
        <pc:spChg chg="mod">
          <ac:chgData name="Thiemann, Meghan S" userId="f7616ebf-6f97-424c-9245-78216bc7cbcc" providerId="ADAL" clId="{0C66B4E8-34A0-4D50-B39A-72DA03878833}" dt="2023-06-02T18:10:02.613" v="229" actId="207"/>
          <ac:spMkLst>
            <pc:docMk/>
            <pc:sldMk cId="3789157233" sldId="1597"/>
            <ac:spMk id="6" creationId="{0CC29DD5-1ADB-E2DE-09A5-481D86FB0EDF}"/>
          </ac:spMkLst>
        </pc:spChg>
      </pc:sldChg>
      <pc:sldChg chg="modSp mod delCm modCm">
        <pc:chgData name="Thiemann, Meghan S" userId="f7616ebf-6f97-424c-9245-78216bc7cbcc" providerId="ADAL" clId="{0C66B4E8-34A0-4D50-B39A-72DA03878833}" dt="2023-06-12T22:55:04.743" v="1583"/>
        <pc:sldMkLst>
          <pc:docMk/>
          <pc:sldMk cId="4273918060" sldId="1598"/>
        </pc:sldMkLst>
        <pc:spChg chg="mod">
          <ac:chgData name="Thiemann, Meghan S" userId="f7616ebf-6f97-424c-9245-78216bc7cbcc" providerId="ADAL" clId="{0C66B4E8-34A0-4D50-B39A-72DA03878833}" dt="2023-06-05T22:12:07.131" v="1409" actId="20577"/>
          <ac:spMkLst>
            <pc:docMk/>
            <pc:sldMk cId="4273918060" sldId="1598"/>
            <ac:spMk id="4" creationId="{4B1ACDB7-261E-78DD-3A18-7E83984699AA}"/>
          </ac:spMkLst>
        </pc:spChg>
      </pc:sldChg>
      <pc:sldChg chg="modSp mod">
        <pc:chgData name="Thiemann, Meghan S" userId="f7616ebf-6f97-424c-9245-78216bc7cbcc" providerId="ADAL" clId="{0C66B4E8-34A0-4D50-B39A-72DA03878833}" dt="2023-06-01T23:59:07.007" v="116" actId="20577"/>
        <pc:sldMkLst>
          <pc:docMk/>
          <pc:sldMk cId="380126900" sldId="1599"/>
        </pc:sldMkLst>
        <pc:spChg chg="mod">
          <ac:chgData name="Thiemann, Meghan S" userId="f7616ebf-6f97-424c-9245-78216bc7cbcc" providerId="ADAL" clId="{0C66B4E8-34A0-4D50-B39A-72DA03878833}" dt="2023-06-01T23:59:07.007" v="116" actId="20577"/>
          <ac:spMkLst>
            <pc:docMk/>
            <pc:sldMk cId="380126900" sldId="1599"/>
            <ac:spMk id="4" creationId="{2C064144-F81F-F420-8E8D-C25E40D06585}"/>
          </ac:spMkLst>
        </pc:spChg>
      </pc:sldChg>
      <pc:sldChg chg="modSp mod delCm">
        <pc:chgData name="Thiemann, Meghan S" userId="f7616ebf-6f97-424c-9245-78216bc7cbcc" providerId="ADAL" clId="{0C66B4E8-34A0-4D50-B39A-72DA03878833}" dt="2023-06-12T22:54:57.312" v="1582"/>
        <pc:sldMkLst>
          <pc:docMk/>
          <pc:sldMk cId="1059496529" sldId="1600"/>
        </pc:sldMkLst>
        <pc:spChg chg="mod">
          <ac:chgData name="Thiemann, Meghan S" userId="f7616ebf-6f97-424c-9245-78216bc7cbcc" providerId="ADAL" clId="{0C66B4E8-34A0-4D50-B39A-72DA03878833}" dt="2023-06-02T18:07:23.956" v="155" actId="20577"/>
          <ac:spMkLst>
            <pc:docMk/>
            <pc:sldMk cId="1059496529" sldId="1600"/>
            <ac:spMk id="2" creationId="{8451AD61-207F-BD5F-17D3-B855AABB4683}"/>
          </ac:spMkLst>
        </pc:spChg>
      </pc:sldChg>
      <pc:sldChg chg="modSp mod">
        <pc:chgData name="Thiemann, Meghan S" userId="f7616ebf-6f97-424c-9245-78216bc7cbcc" providerId="ADAL" clId="{0C66B4E8-34A0-4D50-B39A-72DA03878833}" dt="2023-06-02T18:09:04.819" v="226" actId="20577"/>
        <pc:sldMkLst>
          <pc:docMk/>
          <pc:sldMk cId="1180070809" sldId="1601"/>
        </pc:sldMkLst>
        <pc:spChg chg="mod">
          <ac:chgData name="Thiemann, Meghan S" userId="f7616ebf-6f97-424c-9245-78216bc7cbcc" providerId="ADAL" clId="{0C66B4E8-34A0-4D50-B39A-72DA03878833}" dt="2023-06-02T18:09:04.819" v="226" actId="20577"/>
          <ac:spMkLst>
            <pc:docMk/>
            <pc:sldMk cId="1180070809" sldId="1601"/>
            <ac:spMk id="4" creationId="{22280A37-BED6-0961-AF8B-F2DAEFD20D94}"/>
          </ac:spMkLst>
        </pc:spChg>
      </pc:sldChg>
      <pc:sldChg chg="addSp modSp mod">
        <pc:chgData name="Thiemann, Meghan S" userId="f7616ebf-6f97-424c-9245-78216bc7cbcc" providerId="ADAL" clId="{0C66B4E8-34A0-4D50-B39A-72DA03878833}" dt="2023-06-02T22:32:38.439" v="1406"/>
        <pc:sldMkLst>
          <pc:docMk/>
          <pc:sldMk cId="1633372807" sldId="1602"/>
        </pc:sldMkLst>
        <pc:spChg chg="mod">
          <ac:chgData name="Thiemann, Meghan S" userId="f7616ebf-6f97-424c-9245-78216bc7cbcc" providerId="ADAL" clId="{0C66B4E8-34A0-4D50-B39A-72DA03878833}" dt="2023-06-02T18:23:32.173" v="330" actId="20577"/>
          <ac:spMkLst>
            <pc:docMk/>
            <pc:sldMk cId="1633372807" sldId="1602"/>
            <ac:spMk id="2" creationId="{299DCE93-E230-4A9B-D600-4EE3D606401C}"/>
          </ac:spMkLst>
        </pc:spChg>
        <pc:spChg chg="mod">
          <ac:chgData name="Thiemann, Meghan S" userId="f7616ebf-6f97-424c-9245-78216bc7cbcc" providerId="ADAL" clId="{0C66B4E8-34A0-4D50-B39A-72DA03878833}" dt="2023-06-02T22:32:38.439" v="1406"/>
          <ac:spMkLst>
            <pc:docMk/>
            <pc:sldMk cId="1633372807" sldId="1602"/>
            <ac:spMk id="4" creationId="{43E1F65A-BEEC-9A04-5B30-43FFF6D9A456}"/>
          </ac:spMkLst>
        </pc:spChg>
        <pc:spChg chg="add mod">
          <ac:chgData name="Thiemann, Meghan S" userId="f7616ebf-6f97-424c-9245-78216bc7cbcc" providerId="ADAL" clId="{0C66B4E8-34A0-4D50-B39A-72DA03878833}" dt="2023-06-02T22:32:37.696" v="1404" actId="21"/>
          <ac:spMkLst>
            <pc:docMk/>
            <pc:sldMk cId="1633372807" sldId="1602"/>
            <ac:spMk id="6" creationId="{FBF3AADC-5107-12BB-89FA-4D590EC0B856}"/>
          </ac:spMkLst>
        </pc:spChg>
      </pc:sldChg>
      <pc:sldChg chg="modSp mod">
        <pc:chgData name="Thiemann, Meghan S" userId="f7616ebf-6f97-424c-9245-78216bc7cbcc" providerId="ADAL" clId="{0C66B4E8-34A0-4D50-B39A-72DA03878833}" dt="2023-06-02T19:45:19.756" v="377" actId="20577"/>
        <pc:sldMkLst>
          <pc:docMk/>
          <pc:sldMk cId="2662142701" sldId="1603"/>
        </pc:sldMkLst>
        <pc:spChg chg="mod">
          <ac:chgData name="Thiemann, Meghan S" userId="f7616ebf-6f97-424c-9245-78216bc7cbcc" providerId="ADAL" clId="{0C66B4E8-34A0-4D50-B39A-72DA03878833}" dt="2023-06-02T19:45:19.756" v="377" actId="20577"/>
          <ac:spMkLst>
            <pc:docMk/>
            <pc:sldMk cId="2662142701" sldId="1603"/>
            <ac:spMk id="4" creationId="{A0DAE87F-A6E8-CE01-8ECA-BCF56076320E}"/>
          </ac:spMkLst>
        </pc:spChg>
      </pc:sldChg>
      <pc:sldChg chg="modSp mod">
        <pc:chgData name="Thiemann, Meghan S" userId="f7616ebf-6f97-424c-9245-78216bc7cbcc" providerId="ADAL" clId="{0C66B4E8-34A0-4D50-B39A-72DA03878833}" dt="2023-06-02T21:43:50.492" v="680" actId="20577"/>
        <pc:sldMkLst>
          <pc:docMk/>
          <pc:sldMk cId="2421868509" sldId="1604"/>
        </pc:sldMkLst>
        <pc:spChg chg="mod">
          <ac:chgData name="Thiemann, Meghan S" userId="f7616ebf-6f97-424c-9245-78216bc7cbcc" providerId="ADAL" clId="{0C66B4E8-34A0-4D50-B39A-72DA03878833}" dt="2023-06-02T21:43:50.492" v="680" actId="20577"/>
          <ac:spMkLst>
            <pc:docMk/>
            <pc:sldMk cId="2421868509" sldId="1604"/>
            <ac:spMk id="4" creationId="{5DF5A3CE-6654-7AEA-0CC9-048A381AACB7}"/>
          </ac:spMkLst>
        </pc:spChg>
      </pc:sldChg>
      <pc:sldChg chg="modSp mod">
        <pc:chgData name="Thiemann, Meghan S" userId="f7616ebf-6f97-424c-9245-78216bc7cbcc" providerId="ADAL" clId="{0C66B4E8-34A0-4D50-B39A-72DA03878833}" dt="2023-06-02T21:46:32.423" v="691"/>
        <pc:sldMkLst>
          <pc:docMk/>
          <pc:sldMk cId="1879880933" sldId="1605"/>
        </pc:sldMkLst>
        <pc:spChg chg="mod">
          <ac:chgData name="Thiemann, Meghan S" userId="f7616ebf-6f97-424c-9245-78216bc7cbcc" providerId="ADAL" clId="{0C66B4E8-34A0-4D50-B39A-72DA03878833}" dt="2023-06-02T21:46:32.423" v="691"/>
          <ac:spMkLst>
            <pc:docMk/>
            <pc:sldMk cId="1879880933" sldId="1605"/>
            <ac:spMk id="4" creationId="{DF33AF3B-D1C8-3BA8-C611-C18D39679A0E}"/>
          </ac:spMkLst>
        </pc:spChg>
      </pc:sldChg>
      <pc:sldChg chg="modSp mod">
        <pc:chgData name="Thiemann, Meghan S" userId="f7616ebf-6f97-424c-9245-78216bc7cbcc" providerId="ADAL" clId="{0C66B4E8-34A0-4D50-B39A-72DA03878833}" dt="2023-06-02T21:51:52.101" v="1054" actId="1035"/>
        <pc:sldMkLst>
          <pc:docMk/>
          <pc:sldMk cId="2851848612" sldId="1606"/>
        </pc:sldMkLst>
        <pc:spChg chg="mod">
          <ac:chgData name="Thiemann, Meghan S" userId="f7616ebf-6f97-424c-9245-78216bc7cbcc" providerId="ADAL" clId="{0C66B4E8-34A0-4D50-B39A-72DA03878833}" dt="2023-06-02T21:51:52.101" v="1054" actId="1035"/>
          <ac:spMkLst>
            <pc:docMk/>
            <pc:sldMk cId="2851848612" sldId="1606"/>
            <ac:spMk id="4" creationId="{BF81B4D0-D216-141A-5EF2-14121CDCBB09}"/>
          </ac:spMkLst>
        </pc:spChg>
      </pc:sldChg>
      <pc:sldChg chg="modSp mod">
        <pc:chgData name="Thiemann, Meghan S" userId="f7616ebf-6f97-424c-9245-78216bc7cbcc" providerId="ADAL" clId="{0C66B4E8-34A0-4D50-B39A-72DA03878833}" dt="2023-06-01T23:57:30.848" v="107" actId="1035"/>
        <pc:sldMkLst>
          <pc:docMk/>
          <pc:sldMk cId="128173697" sldId="1607"/>
        </pc:sldMkLst>
        <pc:spChg chg="mod">
          <ac:chgData name="Thiemann, Meghan S" userId="f7616ebf-6f97-424c-9245-78216bc7cbcc" providerId="ADAL" clId="{0C66B4E8-34A0-4D50-B39A-72DA03878833}" dt="2023-06-01T23:57:30.848" v="107" actId="1035"/>
          <ac:spMkLst>
            <pc:docMk/>
            <pc:sldMk cId="128173697" sldId="1607"/>
            <ac:spMk id="4" creationId="{DBFD398D-E7DB-BC4A-E38B-2D8492FA8CC0}"/>
          </ac:spMkLst>
        </pc:spChg>
      </pc:sldChg>
      <pc:sldChg chg="addSp delSp modSp add mod ord">
        <pc:chgData name="Thiemann, Meghan S" userId="f7616ebf-6f97-424c-9245-78216bc7cbcc" providerId="ADAL" clId="{0C66B4E8-34A0-4D50-B39A-72DA03878833}" dt="2023-06-02T22:32:37.450" v="1403" actId="20577"/>
        <pc:sldMkLst>
          <pc:docMk/>
          <pc:sldMk cId="3056031974" sldId="1608"/>
        </pc:sldMkLst>
        <pc:spChg chg="mod">
          <ac:chgData name="Thiemann, Meghan S" userId="f7616ebf-6f97-424c-9245-78216bc7cbcc" providerId="ADAL" clId="{0C66B4E8-34A0-4D50-B39A-72DA03878833}" dt="2023-06-02T22:32:37.450" v="1403" actId="20577"/>
          <ac:spMkLst>
            <pc:docMk/>
            <pc:sldMk cId="3056031974" sldId="1608"/>
            <ac:spMk id="4" creationId="{43E1F65A-BEEC-9A04-5B30-43FFF6D9A456}"/>
          </ac:spMkLst>
        </pc:spChg>
        <pc:spChg chg="add del mod">
          <ac:chgData name="Thiemann, Meghan S" userId="f7616ebf-6f97-424c-9245-78216bc7cbcc" providerId="ADAL" clId="{0C66B4E8-34A0-4D50-B39A-72DA03878833}" dt="2023-06-02T22:20:12.429" v="1299" actId="478"/>
          <ac:spMkLst>
            <pc:docMk/>
            <pc:sldMk cId="3056031974" sldId="1608"/>
            <ac:spMk id="6" creationId="{B43E4AEA-8BDD-8E9F-30E5-F89AFF8B6C15}"/>
          </ac:spMkLst>
        </pc:spChg>
        <pc:spChg chg="add del mod">
          <ac:chgData name="Thiemann, Meghan S" userId="f7616ebf-6f97-424c-9245-78216bc7cbcc" providerId="ADAL" clId="{0C66B4E8-34A0-4D50-B39A-72DA03878833}" dt="2023-06-02T22:32:37.191" v="1402" actId="14100"/>
          <ac:spMkLst>
            <pc:docMk/>
            <pc:sldMk cId="3056031974" sldId="1608"/>
            <ac:spMk id="7" creationId="{01656052-EE12-84B9-A9DA-74A11427FC06}"/>
          </ac:spMkLst>
        </pc:spChg>
      </pc:sldChg>
      <pc:sldChg chg="modSp del mod">
        <pc:chgData name="Thiemann, Meghan S" userId="f7616ebf-6f97-424c-9245-78216bc7cbcc" providerId="ADAL" clId="{0C66B4E8-34A0-4D50-B39A-72DA03878833}" dt="2023-06-01T23:57:45.679" v="108" actId="2696"/>
        <pc:sldMkLst>
          <pc:docMk/>
          <pc:sldMk cId="3416195333" sldId="1608"/>
        </pc:sldMkLst>
        <pc:spChg chg="mod">
          <ac:chgData name="Thiemann, Meghan S" userId="f7616ebf-6f97-424c-9245-78216bc7cbcc" providerId="ADAL" clId="{0C66B4E8-34A0-4D50-B39A-72DA03878833}" dt="2023-06-01T23:56:29.817" v="77" actId="6549"/>
          <ac:spMkLst>
            <pc:docMk/>
            <pc:sldMk cId="3416195333" sldId="1608"/>
            <ac:spMk id="4" creationId="{DBFD398D-E7DB-BC4A-E38B-2D8492FA8CC0}"/>
          </ac:spMkLst>
        </pc:spChg>
      </pc:sldChg>
      <pc:sldChg chg="modSp add mod">
        <pc:chgData name="Thiemann, Meghan S" userId="f7616ebf-6f97-424c-9245-78216bc7cbcc" providerId="ADAL" clId="{0C66B4E8-34A0-4D50-B39A-72DA03878833}" dt="2023-06-02T19:47:07.379" v="419" actId="20577"/>
        <pc:sldMkLst>
          <pc:docMk/>
          <pc:sldMk cId="1192336361" sldId="1609"/>
        </pc:sldMkLst>
        <pc:spChg chg="mod">
          <ac:chgData name="Thiemann, Meghan S" userId="f7616ebf-6f97-424c-9245-78216bc7cbcc" providerId="ADAL" clId="{0C66B4E8-34A0-4D50-B39A-72DA03878833}" dt="2023-06-02T19:45:30.110" v="378"/>
          <ac:spMkLst>
            <pc:docMk/>
            <pc:sldMk cId="1192336361" sldId="1609"/>
            <ac:spMk id="2" creationId="{DDF7A16B-C19B-3921-3E9F-39150385975A}"/>
          </ac:spMkLst>
        </pc:spChg>
        <pc:spChg chg="mod">
          <ac:chgData name="Thiemann, Meghan S" userId="f7616ebf-6f97-424c-9245-78216bc7cbcc" providerId="ADAL" clId="{0C66B4E8-34A0-4D50-B39A-72DA03878833}" dt="2023-06-02T19:47:07.379" v="419" actId="20577"/>
          <ac:spMkLst>
            <pc:docMk/>
            <pc:sldMk cId="1192336361" sldId="1609"/>
            <ac:spMk id="4" creationId="{A0DAE87F-A6E8-CE01-8ECA-BCF56076320E}"/>
          </ac:spMkLst>
        </pc:spChg>
      </pc:sldChg>
      <pc:sldChg chg="new del">
        <pc:chgData name="Thiemann, Meghan S" userId="f7616ebf-6f97-424c-9245-78216bc7cbcc" providerId="ADAL" clId="{0C66B4E8-34A0-4D50-B39A-72DA03878833}" dt="2023-06-02T19:47:03.557" v="415" actId="680"/>
        <pc:sldMkLst>
          <pc:docMk/>
          <pc:sldMk cId="774275155" sldId="1610"/>
        </pc:sldMkLst>
      </pc:sldChg>
      <pc:sldChg chg="modSp add mod">
        <pc:chgData name="Thiemann, Meghan S" userId="f7616ebf-6f97-424c-9245-78216bc7cbcc" providerId="ADAL" clId="{0C66B4E8-34A0-4D50-B39A-72DA03878833}" dt="2023-06-02T21:27:39.912" v="528"/>
        <pc:sldMkLst>
          <pc:docMk/>
          <pc:sldMk cId="1036597918" sldId="1610"/>
        </pc:sldMkLst>
        <pc:spChg chg="mod">
          <ac:chgData name="Thiemann, Meghan S" userId="f7616ebf-6f97-424c-9245-78216bc7cbcc" providerId="ADAL" clId="{0C66B4E8-34A0-4D50-B39A-72DA03878833}" dt="2023-06-02T19:47:24.367" v="421"/>
          <ac:spMkLst>
            <pc:docMk/>
            <pc:sldMk cId="1036597918" sldId="1610"/>
            <ac:spMk id="2" creationId="{DDF7A16B-C19B-3921-3E9F-39150385975A}"/>
          </ac:spMkLst>
        </pc:spChg>
        <pc:spChg chg="mod">
          <ac:chgData name="Thiemann, Meghan S" userId="f7616ebf-6f97-424c-9245-78216bc7cbcc" providerId="ADAL" clId="{0C66B4E8-34A0-4D50-B39A-72DA03878833}" dt="2023-06-02T21:27:39.912" v="528"/>
          <ac:spMkLst>
            <pc:docMk/>
            <pc:sldMk cId="1036597918" sldId="1610"/>
            <ac:spMk id="4" creationId="{A0DAE87F-A6E8-CE01-8ECA-BCF56076320E}"/>
          </ac:spMkLst>
        </pc:spChg>
      </pc:sldChg>
      <pc:sldChg chg="modSp add mod">
        <pc:chgData name="Thiemann, Meghan S" userId="f7616ebf-6f97-424c-9245-78216bc7cbcc" providerId="ADAL" clId="{0C66B4E8-34A0-4D50-B39A-72DA03878833}" dt="2023-06-02T21:38:19.628" v="545" actId="20577"/>
        <pc:sldMkLst>
          <pc:docMk/>
          <pc:sldMk cId="1708659492" sldId="1611"/>
        </pc:sldMkLst>
        <pc:spChg chg="mod">
          <ac:chgData name="Thiemann, Meghan S" userId="f7616ebf-6f97-424c-9245-78216bc7cbcc" providerId="ADAL" clId="{0C66B4E8-34A0-4D50-B39A-72DA03878833}" dt="2023-06-02T19:47:42.319" v="423"/>
          <ac:spMkLst>
            <pc:docMk/>
            <pc:sldMk cId="1708659492" sldId="1611"/>
            <ac:spMk id="2" creationId="{DDF7A16B-C19B-3921-3E9F-39150385975A}"/>
          </ac:spMkLst>
        </pc:spChg>
        <pc:spChg chg="mod">
          <ac:chgData name="Thiemann, Meghan S" userId="f7616ebf-6f97-424c-9245-78216bc7cbcc" providerId="ADAL" clId="{0C66B4E8-34A0-4D50-B39A-72DA03878833}" dt="2023-06-02T21:38:19.628" v="545" actId="20577"/>
          <ac:spMkLst>
            <pc:docMk/>
            <pc:sldMk cId="1708659492" sldId="1611"/>
            <ac:spMk id="4" creationId="{A0DAE87F-A6E8-CE01-8ECA-BCF56076320E}"/>
          </ac:spMkLst>
        </pc:spChg>
      </pc:sldChg>
      <pc:sldChg chg="modSp add mod">
        <pc:chgData name="Thiemann, Meghan S" userId="f7616ebf-6f97-424c-9245-78216bc7cbcc" providerId="ADAL" clId="{0C66B4E8-34A0-4D50-B39A-72DA03878833}" dt="2023-06-02T21:39:51.972" v="633" actId="20577"/>
        <pc:sldMkLst>
          <pc:docMk/>
          <pc:sldMk cId="3233860393" sldId="1612"/>
        </pc:sldMkLst>
        <pc:spChg chg="mod">
          <ac:chgData name="Thiemann, Meghan S" userId="f7616ebf-6f97-424c-9245-78216bc7cbcc" providerId="ADAL" clId="{0C66B4E8-34A0-4D50-B39A-72DA03878833}" dt="2023-06-02T19:48:00.699" v="426" actId="20577"/>
          <ac:spMkLst>
            <pc:docMk/>
            <pc:sldMk cId="3233860393" sldId="1612"/>
            <ac:spMk id="2" creationId="{DDF7A16B-C19B-3921-3E9F-39150385975A}"/>
          </ac:spMkLst>
        </pc:spChg>
        <pc:spChg chg="mod">
          <ac:chgData name="Thiemann, Meghan S" userId="f7616ebf-6f97-424c-9245-78216bc7cbcc" providerId="ADAL" clId="{0C66B4E8-34A0-4D50-B39A-72DA03878833}" dt="2023-06-02T21:39:51.972" v="633" actId="20577"/>
          <ac:spMkLst>
            <pc:docMk/>
            <pc:sldMk cId="3233860393" sldId="1612"/>
            <ac:spMk id="4" creationId="{A0DAE87F-A6E8-CE01-8ECA-BCF56076320E}"/>
          </ac:spMkLst>
        </pc:spChg>
      </pc:sldChg>
      <pc:sldChg chg="modSp add mod">
        <pc:chgData name="Thiemann, Meghan S" userId="f7616ebf-6f97-424c-9245-78216bc7cbcc" providerId="ADAL" clId="{0C66B4E8-34A0-4D50-B39A-72DA03878833}" dt="2023-06-02T21:42:20.443" v="660" actId="1035"/>
        <pc:sldMkLst>
          <pc:docMk/>
          <pc:sldMk cId="4256436846" sldId="1613"/>
        </pc:sldMkLst>
        <pc:spChg chg="mod">
          <ac:chgData name="Thiemann, Meghan S" userId="f7616ebf-6f97-424c-9245-78216bc7cbcc" providerId="ADAL" clId="{0C66B4E8-34A0-4D50-B39A-72DA03878833}" dt="2023-06-02T19:48:13.981" v="428"/>
          <ac:spMkLst>
            <pc:docMk/>
            <pc:sldMk cId="4256436846" sldId="1613"/>
            <ac:spMk id="2" creationId="{DDF7A16B-C19B-3921-3E9F-39150385975A}"/>
          </ac:spMkLst>
        </pc:spChg>
        <pc:spChg chg="mod">
          <ac:chgData name="Thiemann, Meghan S" userId="f7616ebf-6f97-424c-9245-78216bc7cbcc" providerId="ADAL" clId="{0C66B4E8-34A0-4D50-B39A-72DA03878833}" dt="2023-06-02T21:42:20.443" v="660" actId="1035"/>
          <ac:spMkLst>
            <pc:docMk/>
            <pc:sldMk cId="4256436846" sldId="1613"/>
            <ac:spMk id="4" creationId="{A0DAE87F-A6E8-CE01-8ECA-BCF56076320E}"/>
          </ac:spMkLst>
        </pc:spChg>
      </pc:sldChg>
      <pc:sldChg chg="modSp new mod">
        <pc:chgData name="Thiemann, Meghan S" userId="f7616ebf-6f97-424c-9245-78216bc7cbcc" providerId="ADAL" clId="{0C66B4E8-34A0-4D50-B39A-72DA03878833}" dt="2023-06-12T22:55:40.107" v="1584" actId="20577"/>
        <pc:sldMkLst>
          <pc:docMk/>
          <pc:sldMk cId="1559596097" sldId="1615"/>
        </pc:sldMkLst>
        <pc:spChg chg="mod">
          <ac:chgData name="Thiemann, Meghan S" userId="f7616ebf-6f97-424c-9245-78216bc7cbcc" providerId="ADAL" clId="{0C66B4E8-34A0-4D50-B39A-72DA03878833}" dt="2023-06-07T19:39:06.362" v="1549"/>
          <ac:spMkLst>
            <pc:docMk/>
            <pc:sldMk cId="1559596097" sldId="1615"/>
            <ac:spMk id="2" creationId="{AF9C2D63-15E9-F38B-120F-0DD56AEC6688}"/>
          </ac:spMkLst>
        </pc:spChg>
        <pc:spChg chg="mod">
          <ac:chgData name="Thiemann, Meghan S" userId="f7616ebf-6f97-424c-9245-78216bc7cbcc" providerId="ADAL" clId="{0C66B4E8-34A0-4D50-B39A-72DA03878833}" dt="2023-06-12T22:55:40.107" v="1584" actId="20577"/>
          <ac:spMkLst>
            <pc:docMk/>
            <pc:sldMk cId="1559596097" sldId="1615"/>
            <ac:spMk id="4" creationId="{68E52D03-A12B-CDA8-E012-017F99D75517}"/>
          </ac:spMkLst>
        </pc:spChg>
      </pc:sldChg>
    </pc:docChg>
  </pc:docChgLst>
  <pc:docChgLst>
    <pc:chgData name="Baker, Sarah A" userId="c45d5a87-a150-42f1-ba5e-01e20a48f771" providerId="ADAL" clId="{322A268E-2343-46CA-8031-F40D99A90A0A}"/>
    <pc:docChg chg="modSld">
      <pc:chgData name="Baker, Sarah A" userId="c45d5a87-a150-42f1-ba5e-01e20a48f771" providerId="ADAL" clId="{322A268E-2343-46CA-8031-F40D99A90A0A}" dt="2023-05-05T13:36:50.782" v="59" actId="20577"/>
      <pc:docMkLst>
        <pc:docMk/>
      </pc:docMkLst>
      <pc:sldChg chg="modNotesTx">
        <pc:chgData name="Baker, Sarah A" userId="c45d5a87-a150-42f1-ba5e-01e20a48f771" providerId="ADAL" clId="{322A268E-2343-46CA-8031-F40D99A90A0A}" dt="2023-05-05T13:33:38.034" v="29" actId="20577"/>
        <pc:sldMkLst>
          <pc:docMk/>
          <pc:sldMk cId="428837399" sldId="277"/>
        </pc:sldMkLst>
      </pc:sldChg>
      <pc:sldChg chg="modNotesTx">
        <pc:chgData name="Baker, Sarah A" userId="c45d5a87-a150-42f1-ba5e-01e20a48f771" providerId="ADAL" clId="{322A268E-2343-46CA-8031-F40D99A90A0A}" dt="2023-05-05T13:34:55.889" v="39" actId="20577"/>
        <pc:sldMkLst>
          <pc:docMk/>
          <pc:sldMk cId="997940801" sldId="375"/>
        </pc:sldMkLst>
      </pc:sldChg>
      <pc:sldChg chg="modNotesTx">
        <pc:chgData name="Baker, Sarah A" userId="c45d5a87-a150-42f1-ba5e-01e20a48f771" providerId="ADAL" clId="{322A268E-2343-46CA-8031-F40D99A90A0A}" dt="2023-05-05T13:35:10.979" v="41" actId="14"/>
        <pc:sldMkLst>
          <pc:docMk/>
          <pc:sldMk cId="3904623017" sldId="1380"/>
        </pc:sldMkLst>
      </pc:sldChg>
      <pc:sldChg chg="modNotesTx">
        <pc:chgData name="Baker, Sarah A" userId="c45d5a87-a150-42f1-ba5e-01e20a48f771" providerId="ADAL" clId="{322A268E-2343-46CA-8031-F40D99A90A0A}" dt="2023-05-04T23:27:50.349" v="5" actId="20577"/>
        <pc:sldMkLst>
          <pc:docMk/>
          <pc:sldMk cId="1985088434" sldId="1454"/>
        </pc:sldMkLst>
      </pc:sldChg>
      <pc:sldChg chg="modNotesTx">
        <pc:chgData name="Baker, Sarah A" userId="c45d5a87-a150-42f1-ba5e-01e20a48f771" providerId="ADAL" clId="{322A268E-2343-46CA-8031-F40D99A90A0A}" dt="2023-05-05T13:32:58.292" v="20" actId="20577"/>
        <pc:sldMkLst>
          <pc:docMk/>
          <pc:sldMk cId="770934057" sldId="1455"/>
        </pc:sldMkLst>
      </pc:sldChg>
      <pc:sldChg chg="modNotesTx">
        <pc:chgData name="Baker, Sarah A" userId="c45d5a87-a150-42f1-ba5e-01e20a48f771" providerId="ADAL" clId="{322A268E-2343-46CA-8031-F40D99A90A0A}" dt="2023-05-05T13:36:00.096" v="49" actId="12"/>
        <pc:sldMkLst>
          <pc:docMk/>
          <pc:sldMk cId="2423504605" sldId="1502"/>
        </pc:sldMkLst>
      </pc:sldChg>
      <pc:sldChg chg="modNotesTx">
        <pc:chgData name="Baker, Sarah A" userId="c45d5a87-a150-42f1-ba5e-01e20a48f771" providerId="ADAL" clId="{322A268E-2343-46CA-8031-F40D99A90A0A}" dt="2023-05-05T13:35:22.379" v="43" actId="14"/>
        <pc:sldMkLst>
          <pc:docMk/>
          <pc:sldMk cId="2756339866" sldId="1517"/>
        </pc:sldMkLst>
      </pc:sldChg>
      <pc:sldChg chg="modNotesTx">
        <pc:chgData name="Baker, Sarah A" userId="c45d5a87-a150-42f1-ba5e-01e20a48f771" providerId="ADAL" clId="{322A268E-2343-46CA-8031-F40D99A90A0A}" dt="2023-05-05T13:35:35.960" v="45" actId="14"/>
        <pc:sldMkLst>
          <pc:docMk/>
          <pc:sldMk cId="2045987519" sldId="1518"/>
        </pc:sldMkLst>
      </pc:sldChg>
      <pc:sldChg chg="modNotesTx">
        <pc:chgData name="Baker, Sarah A" userId="c45d5a87-a150-42f1-ba5e-01e20a48f771" providerId="ADAL" clId="{322A268E-2343-46CA-8031-F40D99A90A0A}" dt="2023-05-05T13:36:25.857" v="53" actId="14"/>
        <pc:sldMkLst>
          <pc:docMk/>
          <pc:sldMk cId="2810831818" sldId="1521"/>
        </pc:sldMkLst>
      </pc:sldChg>
      <pc:sldChg chg="modNotesTx">
        <pc:chgData name="Baker, Sarah A" userId="c45d5a87-a150-42f1-ba5e-01e20a48f771" providerId="ADAL" clId="{322A268E-2343-46CA-8031-F40D99A90A0A}" dt="2023-05-05T13:35:47.848" v="47" actId="14"/>
        <pc:sldMkLst>
          <pc:docMk/>
          <pc:sldMk cId="2512676481" sldId="1530"/>
        </pc:sldMkLst>
      </pc:sldChg>
      <pc:sldChg chg="modNotesTx">
        <pc:chgData name="Baker, Sarah A" userId="c45d5a87-a150-42f1-ba5e-01e20a48f771" providerId="ADAL" clId="{322A268E-2343-46CA-8031-F40D99A90A0A}" dt="2023-05-05T13:33:01.941" v="21" actId="6549"/>
        <pc:sldMkLst>
          <pc:docMk/>
          <pc:sldMk cId="391175155" sldId="1549"/>
        </pc:sldMkLst>
      </pc:sldChg>
      <pc:sldChg chg="modNotesTx">
        <pc:chgData name="Baker, Sarah A" userId="c45d5a87-a150-42f1-ba5e-01e20a48f771" providerId="ADAL" clId="{322A268E-2343-46CA-8031-F40D99A90A0A}" dt="2023-05-05T13:36:36.259" v="55" actId="14"/>
        <pc:sldMkLst>
          <pc:docMk/>
          <pc:sldMk cId="3749774950" sldId="1567"/>
        </pc:sldMkLst>
      </pc:sldChg>
      <pc:sldChg chg="modNotesTx">
        <pc:chgData name="Baker, Sarah A" userId="c45d5a87-a150-42f1-ba5e-01e20a48f771" providerId="ADAL" clId="{322A268E-2343-46CA-8031-F40D99A90A0A}" dt="2023-05-05T13:32:06.930" v="7" actId="14"/>
        <pc:sldMkLst>
          <pc:docMk/>
          <pc:sldMk cId="2873991748" sldId="1589"/>
        </pc:sldMkLst>
      </pc:sldChg>
      <pc:sldChg chg="modNotesTx">
        <pc:chgData name="Baker, Sarah A" userId="c45d5a87-a150-42f1-ba5e-01e20a48f771" providerId="ADAL" clId="{322A268E-2343-46CA-8031-F40D99A90A0A}" dt="2023-05-05T13:32:29.424" v="11" actId="6549"/>
        <pc:sldMkLst>
          <pc:docMk/>
          <pc:sldMk cId="3829815298" sldId="1590"/>
        </pc:sldMkLst>
      </pc:sldChg>
      <pc:sldChg chg="modNotesTx">
        <pc:chgData name="Baker, Sarah A" userId="c45d5a87-a150-42f1-ba5e-01e20a48f771" providerId="ADAL" clId="{322A268E-2343-46CA-8031-F40D99A90A0A}" dt="2023-05-05T13:34:24.161" v="33" actId="14"/>
        <pc:sldMkLst>
          <pc:docMk/>
          <pc:sldMk cId="172393720" sldId="1591"/>
        </pc:sldMkLst>
      </pc:sldChg>
      <pc:sldChg chg="modNotesTx">
        <pc:chgData name="Baker, Sarah A" userId="c45d5a87-a150-42f1-ba5e-01e20a48f771" providerId="ADAL" clId="{322A268E-2343-46CA-8031-F40D99A90A0A}" dt="2023-05-05T13:36:50.782" v="59" actId="20577"/>
        <pc:sldMkLst>
          <pc:docMk/>
          <pc:sldMk cId="1859158669" sldId="1592"/>
        </pc:sldMkLst>
      </pc:sldChg>
      <pc:sldChg chg="modNotesTx">
        <pc:chgData name="Baker, Sarah A" userId="c45d5a87-a150-42f1-ba5e-01e20a48f771" providerId="ADAL" clId="{322A268E-2343-46CA-8031-F40D99A90A0A}" dt="2023-05-05T13:34:10.871" v="31" actId="14"/>
        <pc:sldMkLst>
          <pc:docMk/>
          <pc:sldMk cId="366060246" sldId="1618"/>
        </pc:sldMkLst>
      </pc:sldChg>
      <pc:sldChg chg="modNotesTx">
        <pc:chgData name="Baker, Sarah A" userId="c45d5a87-a150-42f1-ba5e-01e20a48f771" providerId="ADAL" clId="{322A268E-2343-46CA-8031-F40D99A90A0A}" dt="2023-05-05T13:36:11.426" v="51" actId="14"/>
        <pc:sldMkLst>
          <pc:docMk/>
          <pc:sldMk cId="2218846907" sldId="1619"/>
        </pc:sldMkLst>
      </pc:sldChg>
    </pc:docChg>
  </pc:docChgLst>
  <pc:docChgLst>
    <pc:chgData name="Meg Perry" userId="4398f07c-90c2-4740-b9a3-a9b1a153e07d" providerId="ADAL" clId="{0AA096E2-362C-4EF2-83ED-F9346209FAC2}"/>
    <pc:docChg chg="addSld modSld sldOrd">
      <pc:chgData name="Meg Perry" userId="4398f07c-90c2-4740-b9a3-a9b1a153e07d" providerId="ADAL" clId="{0AA096E2-362C-4EF2-83ED-F9346209FAC2}" dt="2023-05-16T16:40:36.660" v="128" actId="20577"/>
      <pc:docMkLst>
        <pc:docMk/>
      </pc:docMkLst>
      <pc:sldChg chg="modSp mod modCm modNotesTx">
        <pc:chgData name="Meg Perry" userId="4398f07c-90c2-4740-b9a3-a9b1a153e07d" providerId="ADAL" clId="{0AA096E2-362C-4EF2-83ED-F9346209FAC2}" dt="2023-05-16T16:40:36.660" v="128" actId="20577"/>
        <pc:sldMkLst>
          <pc:docMk/>
          <pc:sldMk cId="1080281416" sldId="261"/>
        </pc:sldMkLst>
        <pc:spChg chg="mod">
          <ac:chgData name="Meg Perry" userId="4398f07c-90c2-4740-b9a3-a9b1a153e07d" providerId="ADAL" clId="{0AA096E2-362C-4EF2-83ED-F9346209FAC2}" dt="2023-05-16T16:40:36.660" v="128" actId="20577"/>
          <ac:spMkLst>
            <pc:docMk/>
            <pc:sldMk cId="1080281416" sldId="261"/>
            <ac:spMk id="3" creationId="{E70C0218-753C-7473-8065-3120268825F7}"/>
          </ac:spMkLst>
        </pc:spChg>
      </pc:sldChg>
      <pc:sldChg chg="modSp add mod">
        <pc:chgData name="Meg Perry" userId="4398f07c-90c2-4740-b9a3-a9b1a153e07d" providerId="ADAL" clId="{0AA096E2-362C-4EF2-83ED-F9346209FAC2}" dt="2023-05-16T16:39:59.328" v="125" actId="20577"/>
        <pc:sldMkLst>
          <pc:docMk/>
          <pc:sldMk cId="3946557279" sldId="417"/>
        </pc:sldMkLst>
        <pc:spChg chg="mod">
          <ac:chgData name="Meg Perry" userId="4398f07c-90c2-4740-b9a3-a9b1a153e07d" providerId="ADAL" clId="{0AA096E2-362C-4EF2-83ED-F9346209FAC2}" dt="2023-05-16T16:39:59.328" v="125" actId="20577"/>
          <ac:spMkLst>
            <pc:docMk/>
            <pc:sldMk cId="3946557279" sldId="417"/>
            <ac:spMk id="4" creationId="{7DA251AF-FD6E-4639-81A4-EE2C41D7441D}"/>
          </ac:spMkLst>
        </pc:spChg>
        <pc:spChg chg="mod">
          <ac:chgData name="Meg Perry" userId="4398f07c-90c2-4740-b9a3-a9b1a153e07d" providerId="ADAL" clId="{0AA096E2-362C-4EF2-83ED-F9346209FAC2}" dt="2023-05-16T16:39:47.155" v="87"/>
          <ac:spMkLst>
            <pc:docMk/>
            <pc:sldMk cId="3946557279" sldId="417"/>
            <ac:spMk id="6" creationId="{3A8A7FF4-376A-455E-BE9A-6E40DE524206}"/>
          </ac:spMkLst>
        </pc:spChg>
      </pc:sldChg>
      <pc:sldChg chg="delCm">
        <pc:chgData name="Meg Perry" userId="4398f07c-90c2-4740-b9a3-a9b1a153e07d" providerId="ADAL" clId="{0AA096E2-362C-4EF2-83ED-F9346209FAC2}" dt="2023-05-16T16:38:30.377" v="78"/>
        <pc:sldMkLst>
          <pc:docMk/>
          <pc:sldMk cId="974238851" sldId="1452"/>
        </pc:sldMkLst>
      </pc:sldChg>
      <pc:sldChg chg="modSp mod delCm modCm">
        <pc:chgData name="Meg Perry" userId="4398f07c-90c2-4740-b9a3-a9b1a153e07d" providerId="ADAL" clId="{0AA096E2-362C-4EF2-83ED-F9346209FAC2}" dt="2023-05-10T21:30:33.547" v="5"/>
        <pc:sldMkLst>
          <pc:docMk/>
          <pc:sldMk cId="1215307684" sldId="1461"/>
        </pc:sldMkLst>
        <pc:spChg chg="mod">
          <ac:chgData name="Meg Perry" userId="4398f07c-90c2-4740-b9a3-a9b1a153e07d" providerId="ADAL" clId="{0AA096E2-362C-4EF2-83ED-F9346209FAC2}" dt="2023-05-10T21:30:30.377" v="4" actId="20577"/>
          <ac:spMkLst>
            <pc:docMk/>
            <pc:sldMk cId="1215307684" sldId="1461"/>
            <ac:spMk id="2" creationId="{597B4321-0BBB-7B9C-A3A3-5AFEF531D7A0}"/>
          </ac:spMkLst>
        </pc:spChg>
      </pc:sldChg>
      <pc:sldChg chg="ord">
        <pc:chgData name="Meg Perry" userId="4398f07c-90c2-4740-b9a3-a9b1a153e07d" providerId="ADAL" clId="{0AA096E2-362C-4EF2-83ED-F9346209FAC2}" dt="2023-05-10T21:32:35.269" v="15"/>
        <pc:sldMkLst>
          <pc:docMk/>
          <pc:sldMk cId="3877572007" sldId="1470"/>
        </pc:sldMkLst>
      </pc:sldChg>
      <pc:sldChg chg="modSp mod ord modNotesTx">
        <pc:chgData name="Meg Perry" userId="4398f07c-90c2-4740-b9a3-a9b1a153e07d" providerId="ADAL" clId="{0AA096E2-362C-4EF2-83ED-F9346209FAC2}" dt="2023-05-16T16:39:01.581" v="79" actId="20577"/>
        <pc:sldMkLst>
          <pc:docMk/>
          <pc:sldMk cId="1736601801" sldId="1489"/>
        </pc:sldMkLst>
        <pc:spChg chg="mod">
          <ac:chgData name="Meg Perry" userId="4398f07c-90c2-4740-b9a3-a9b1a153e07d" providerId="ADAL" clId="{0AA096E2-362C-4EF2-83ED-F9346209FAC2}" dt="2023-05-16T16:39:01.581" v="79" actId="20577"/>
          <ac:spMkLst>
            <pc:docMk/>
            <pc:sldMk cId="1736601801" sldId="1489"/>
            <ac:spMk id="3" creationId="{BF346B74-B7B7-1CAD-8812-07E1EC4D13F6}"/>
          </ac:spMkLst>
        </pc:spChg>
      </pc:sldChg>
      <pc:sldChg chg="modSp mod">
        <pc:chgData name="Meg Perry" userId="4398f07c-90c2-4740-b9a3-a9b1a153e07d" providerId="ADAL" clId="{0AA096E2-362C-4EF2-83ED-F9346209FAC2}" dt="2023-05-16T16:38:07.815" v="77" actId="20577"/>
        <pc:sldMkLst>
          <pc:docMk/>
          <pc:sldMk cId="1647042165" sldId="1494"/>
        </pc:sldMkLst>
        <pc:spChg chg="mod">
          <ac:chgData name="Meg Perry" userId="4398f07c-90c2-4740-b9a3-a9b1a153e07d" providerId="ADAL" clId="{0AA096E2-362C-4EF2-83ED-F9346209FAC2}" dt="2023-05-16T16:38:07.815" v="77" actId="20577"/>
          <ac:spMkLst>
            <pc:docMk/>
            <pc:sldMk cId="1647042165" sldId="1494"/>
            <ac:spMk id="3" creationId="{15385B3B-A48D-DCDD-0F7F-D0184DCB7AC6}"/>
          </ac:spMkLst>
        </pc:spChg>
      </pc:sldChg>
      <pc:sldChg chg="modSp mod delCm">
        <pc:chgData name="Meg Perry" userId="4398f07c-90c2-4740-b9a3-a9b1a153e07d" providerId="ADAL" clId="{0AA096E2-362C-4EF2-83ED-F9346209FAC2}" dt="2023-05-10T21:30:40.045" v="8"/>
        <pc:sldMkLst>
          <pc:docMk/>
          <pc:sldMk cId="3340934702" sldId="1594"/>
        </pc:sldMkLst>
        <pc:spChg chg="mod">
          <ac:chgData name="Meg Perry" userId="4398f07c-90c2-4740-b9a3-a9b1a153e07d" providerId="ADAL" clId="{0AA096E2-362C-4EF2-83ED-F9346209FAC2}" dt="2023-05-10T21:30:38.055" v="7" actId="20577"/>
          <ac:spMkLst>
            <pc:docMk/>
            <pc:sldMk cId="3340934702" sldId="1594"/>
            <ac:spMk id="2" creationId="{597B4321-0BBB-7B9C-A3A3-5AFEF531D7A0}"/>
          </ac:spMkLst>
        </pc:spChg>
      </pc:sldChg>
      <pc:sldChg chg="ord">
        <pc:chgData name="Meg Perry" userId="4398f07c-90c2-4740-b9a3-a9b1a153e07d" providerId="ADAL" clId="{0AA096E2-362C-4EF2-83ED-F9346209FAC2}" dt="2023-05-10T21:32:13.357" v="12"/>
        <pc:sldMkLst>
          <pc:docMk/>
          <pc:sldMk cId="4101515923" sldId="1616"/>
        </pc:sldMkLst>
      </pc:sldChg>
      <pc:sldChg chg="add">
        <pc:chgData name="Meg Perry" userId="4398f07c-90c2-4740-b9a3-a9b1a153e07d" providerId="ADAL" clId="{0AA096E2-362C-4EF2-83ED-F9346209FAC2}" dt="2023-05-10T21:32:19.685" v="13"/>
        <pc:sldMkLst>
          <pc:docMk/>
          <pc:sldMk cId="714204293" sldId="1620"/>
        </pc:sldMkLst>
      </pc:sldChg>
    </pc:docChg>
  </pc:docChgLst>
  <pc:docChgLst>
    <pc:chgData name="Alexandra Shin" userId="S::alexandra.shin_swca.com#ext#@doimspp.onmicrosoft.com::fa5cb546-804f-4edb-bfcf-53975fa9af13" providerId="AD" clId="Web-{D74CFFEE-E2C9-FEAE-6F63-EDC76CC9748D}"/>
    <pc:docChg chg="modSld">
      <pc:chgData name="Alexandra Shin" userId="S::alexandra.shin_swca.com#ext#@doimspp.onmicrosoft.com::fa5cb546-804f-4edb-bfcf-53975fa9af13" providerId="AD" clId="Web-{D74CFFEE-E2C9-FEAE-6F63-EDC76CC9748D}" dt="2023-05-03T04:45:43.297" v="38" actId="20577"/>
      <pc:docMkLst>
        <pc:docMk/>
      </pc:docMkLst>
      <pc:sldChg chg="modSp modCm">
        <pc:chgData name="Alexandra Shin" userId="S::alexandra.shin_swca.com#ext#@doimspp.onmicrosoft.com::fa5cb546-804f-4edb-bfcf-53975fa9af13" providerId="AD" clId="Web-{D74CFFEE-E2C9-FEAE-6F63-EDC76CC9748D}" dt="2023-05-03T04:42:43.248" v="4" actId="20577"/>
        <pc:sldMkLst>
          <pc:docMk/>
          <pc:sldMk cId="1080281416" sldId="261"/>
        </pc:sldMkLst>
        <pc:spChg chg="mod">
          <ac:chgData name="Alexandra Shin" userId="S::alexandra.shin_swca.com#ext#@doimspp.onmicrosoft.com::fa5cb546-804f-4edb-bfcf-53975fa9af13" providerId="AD" clId="Web-{D74CFFEE-E2C9-FEAE-6F63-EDC76CC9748D}" dt="2023-05-03T04:42:43.248" v="4" actId="20577"/>
          <ac:spMkLst>
            <pc:docMk/>
            <pc:sldMk cId="1080281416" sldId="261"/>
            <ac:spMk id="3" creationId="{E70C0218-753C-7473-8065-3120268825F7}"/>
          </ac:spMkLst>
        </pc:spChg>
      </pc:sldChg>
      <pc:sldChg chg="modSp">
        <pc:chgData name="Alexandra Shin" userId="S::alexandra.shin_swca.com#ext#@doimspp.onmicrosoft.com::fa5cb546-804f-4edb-bfcf-53975fa9af13" providerId="AD" clId="Web-{D74CFFEE-E2C9-FEAE-6F63-EDC76CC9748D}" dt="2023-05-03T04:43:37.952" v="7" actId="20577"/>
        <pc:sldMkLst>
          <pc:docMk/>
          <pc:sldMk cId="724481977" sldId="327"/>
        </pc:sldMkLst>
        <pc:spChg chg="mod">
          <ac:chgData name="Alexandra Shin" userId="S::alexandra.shin_swca.com#ext#@doimspp.onmicrosoft.com::fa5cb546-804f-4edb-bfcf-53975fa9af13" providerId="AD" clId="Web-{D74CFFEE-E2C9-FEAE-6F63-EDC76CC9748D}" dt="2023-05-03T04:43:37.952" v="7" actId="20577"/>
          <ac:spMkLst>
            <pc:docMk/>
            <pc:sldMk cId="724481977" sldId="327"/>
            <ac:spMk id="29" creationId="{4BB6167E-EF21-49A8-9434-775F54B5C944}"/>
          </ac:spMkLst>
        </pc:spChg>
      </pc:sldChg>
      <pc:sldChg chg="modSp">
        <pc:chgData name="Alexandra Shin" userId="S::alexandra.shin_swca.com#ext#@doimspp.onmicrosoft.com::fa5cb546-804f-4edb-bfcf-53975fa9af13" providerId="AD" clId="Web-{D74CFFEE-E2C9-FEAE-6F63-EDC76CC9748D}" dt="2023-05-03T04:45:43.297" v="38" actId="20577"/>
        <pc:sldMkLst>
          <pc:docMk/>
          <pc:sldMk cId="678752645" sldId="1473"/>
        </pc:sldMkLst>
        <pc:spChg chg="mod">
          <ac:chgData name="Alexandra Shin" userId="S::alexandra.shin_swca.com#ext#@doimspp.onmicrosoft.com::fa5cb546-804f-4edb-bfcf-53975fa9af13" providerId="AD" clId="Web-{D74CFFEE-E2C9-FEAE-6F63-EDC76CC9748D}" dt="2023-05-03T04:45:43.297" v="38" actId="20577"/>
          <ac:spMkLst>
            <pc:docMk/>
            <pc:sldMk cId="678752645" sldId="1473"/>
            <ac:spMk id="4" creationId="{773D9CBA-E2A3-417D-9B66-11BF5DD0A0F8}"/>
          </ac:spMkLst>
        </pc:spChg>
      </pc:sldChg>
      <pc:sldChg chg="modSp">
        <pc:chgData name="Alexandra Shin" userId="S::alexandra.shin_swca.com#ext#@doimspp.onmicrosoft.com::fa5cb546-804f-4edb-bfcf-53975fa9af13" providerId="AD" clId="Web-{D74CFFEE-E2C9-FEAE-6F63-EDC76CC9748D}" dt="2023-05-03T04:45:13.484" v="35" actId="20577"/>
        <pc:sldMkLst>
          <pc:docMk/>
          <pc:sldMk cId="1736601801" sldId="1489"/>
        </pc:sldMkLst>
        <pc:spChg chg="mod">
          <ac:chgData name="Alexandra Shin" userId="S::alexandra.shin_swca.com#ext#@doimspp.onmicrosoft.com::fa5cb546-804f-4edb-bfcf-53975fa9af13" providerId="AD" clId="Web-{D74CFFEE-E2C9-FEAE-6F63-EDC76CC9748D}" dt="2023-05-03T04:45:13.484" v="35" actId="20577"/>
          <ac:spMkLst>
            <pc:docMk/>
            <pc:sldMk cId="1736601801" sldId="1489"/>
            <ac:spMk id="3" creationId="{BF346B74-B7B7-1CAD-8812-07E1EC4D13F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719A9F-38AC-6D41-A3AB-063BEB6D85DE}" type="datetimeFigureOut">
              <a:rPr lang="en-US" smtClean="0"/>
              <a:t>6/27/2023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DD3B3B-75AC-574E-A42F-AEFC8DAFA0D7}" type="slidenum">
              <a:rPr lang="en-US" smtClean="0"/>
              <a:t>‹#›</a:t>
            </a:fld>
            <a:endParaRPr lang="en-US"/>
          </a:p>
        </p:txBody>
      </p:sp>
    </p:spTree>
    <p:extLst>
      <p:ext uri="{BB962C8B-B14F-4D97-AF65-F5344CB8AC3E}">
        <p14:creationId xmlns:p14="http://schemas.microsoft.com/office/powerpoint/2010/main" val="1749192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5000"/>
              </a:lnSpc>
              <a:spcBef>
                <a:spcPts val="300"/>
              </a:spcBef>
              <a:spcAft>
                <a:spcPts val="300"/>
              </a:spcAft>
              <a:buFont typeface="Symbol" panose="05050102010706020507" pitchFamily="18" charset="2"/>
              <a:buNone/>
            </a:pPr>
            <a:endParaRPr kumimoji="0" lang="en-US" sz="1200" b="1" i="0" u="none" strike="noStrike" kern="1200" cap="none" spc="0" normalizeH="0" baseline="0" noProof="0">
              <a:ln>
                <a:noFill/>
              </a:ln>
              <a:solidFill>
                <a:srgbClr val="0A456F"/>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06DD3B3B-75AC-574E-A42F-AEFC8DAFA0D7}" type="slidenum">
              <a:rPr lang="en-US" smtClean="0"/>
              <a:t>1</a:t>
            </a:fld>
            <a:endParaRPr lang="en-US"/>
          </a:p>
        </p:txBody>
      </p:sp>
    </p:spTree>
    <p:extLst>
      <p:ext uri="{BB962C8B-B14F-4D97-AF65-F5344CB8AC3E}">
        <p14:creationId xmlns:p14="http://schemas.microsoft.com/office/powerpoint/2010/main" val="4164413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requirements include a plan of how the amount of conserved project water will remain in Lake Mead and will not be ordered by other entitlement holders, for example if third party consents or forbearance agreements are needed. </a:t>
            </a:r>
          </a:p>
          <a:p>
            <a:endParaRPr lang="en-US" dirty="0"/>
          </a:p>
          <a:p>
            <a:r>
              <a:rPr lang="en-US" dirty="0"/>
              <a:t>Then also if there’s any additional information needed to explain your project or help us understand the proposal you’re welcome to include that as well.</a:t>
            </a:r>
          </a:p>
          <a:p>
            <a:endParaRPr lang="en-US" dirty="0"/>
          </a:p>
          <a:p>
            <a:r>
              <a:rPr lang="en-US" dirty="0"/>
              <a:t>Also, please be aware that proposals may be made available to the public at some point, so if there are any trade secrets or financial information that should be kept private, be sure to flag that. </a:t>
            </a:r>
          </a:p>
          <a:p>
            <a:endParaRPr lang="en-US" dirty="0"/>
          </a:p>
          <a:p>
            <a:r>
              <a:rPr lang="en-US" dirty="0"/>
              <a:t>Then lastly, we are considering an applicant’s previous participation in existing conservation programs and/or Phase 1 of the LC Conservation Program, so please note in your proposal if you participated in those.</a:t>
            </a:r>
          </a:p>
        </p:txBody>
      </p:sp>
      <p:sp>
        <p:nvSpPr>
          <p:cNvPr id="4" name="Slide Number Placeholder 3"/>
          <p:cNvSpPr>
            <a:spLocks noGrp="1"/>
          </p:cNvSpPr>
          <p:nvPr>
            <p:ph type="sldNum" sz="quarter" idx="5"/>
          </p:nvPr>
        </p:nvSpPr>
        <p:spPr/>
        <p:txBody>
          <a:bodyPr/>
          <a:lstStyle/>
          <a:p>
            <a:fld id="{06DD3B3B-75AC-574E-A42F-AEFC8DAFA0D7}" type="slidenum">
              <a:rPr lang="en-US" smtClean="0"/>
              <a:t>14</a:t>
            </a:fld>
            <a:endParaRPr lang="en-US"/>
          </a:p>
        </p:txBody>
      </p:sp>
    </p:spTree>
    <p:extLst>
      <p:ext uri="{BB962C8B-B14F-4D97-AF65-F5344CB8AC3E}">
        <p14:creationId xmlns:p14="http://schemas.microsoft.com/office/powerpoint/2010/main" val="1380194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up we’ll go over the technical proposal considerations. </a:t>
            </a:r>
          </a:p>
          <a:p>
            <a:endParaRPr lang="en-US" dirty="0"/>
          </a:p>
          <a:p>
            <a:r>
              <a:rPr lang="en-US" dirty="0"/>
              <a:t>In the next few slides I’ll go into more detail on each of these, but in total we have five main considerations. Those are quantifiable water savings, economic and environmental benefits, disadvantaged communities, cost-sharing/partnerships and obligations, and readiness to proceed.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responding to these considerations in your proposal, keep in mind the program objectives, which again are to reduce consumptive use of Colorado River water, demonstrate project viability, and be able to monitor the project and its proposed benefits. </a:t>
            </a:r>
          </a:p>
          <a:p>
            <a:endParaRPr lang="en-US" dirty="0"/>
          </a:p>
        </p:txBody>
      </p:sp>
      <p:sp>
        <p:nvSpPr>
          <p:cNvPr id="4" name="Slide Number Placeholder 3"/>
          <p:cNvSpPr>
            <a:spLocks noGrp="1"/>
          </p:cNvSpPr>
          <p:nvPr>
            <p:ph type="sldNum" sz="quarter" idx="5"/>
          </p:nvPr>
        </p:nvSpPr>
        <p:spPr/>
        <p:txBody>
          <a:bodyPr/>
          <a:lstStyle/>
          <a:p>
            <a:fld id="{06DD3B3B-75AC-574E-A42F-AEFC8DAFA0D7}" type="slidenum">
              <a:rPr lang="en-US" smtClean="0"/>
              <a:t>15</a:t>
            </a:fld>
            <a:endParaRPr lang="en-US"/>
          </a:p>
        </p:txBody>
      </p:sp>
    </p:spTree>
    <p:extLst>
      <p:ext uri="{BB962C8B-B14F-4D97-AF65-F5344CB8AC3E}">
        <p14:creationId xmlns:p14="http://schemas.microsoft.com/office/powerpoint/2010/main" val="537096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Consideration A is quantifiable water savings. Under this consideration, we’re looking for the amount of water savings from the proposed project, both in acre-feet per year and as a total amount over the life of the project. Be sure to include the amount of time the project is expected to leave water in Lake Mead. You can provide a range for the water savings estimates, but if you do please explain why there’s some variability. </a:t>
            </a:r>
          </a:p>
          <a:p>
            <a:endParaRPr lang="en-US" dirty="0"/>
          </a:p>
          <a:p>
            <a:r>
              <a:rPr lang="en-US" dirty="0"/>
              <a:t>Under this consideration we’re also asking applicants to describe any potential impacts of their project on downstream users. For example, will water savings from this project make less water available to downstream users. </a:t>
            </a:r>
          </a:p>
          <a:p>
            <a:endParaRPr lang="en-US" dirty="0"/>
          </a:p>
          <a:p>
            <a:r>
              <a:rPr lang="en-US" dirty="0"/>
              <a:t>We also ask you to describe how the consumptive use reduction from the project will be verified. </a:t>
            </a:r>
          </a:p>
          <a:p>
            <a:endParaRPr lang="en-US" dirty="0"/>
          </a:p>
          <a:p>
            <a:r>
              <a:rPr lang="en-US" dirty="0"/>
              <a:t>Then if the project is innovative we have a few prompts for you to respond to there, such as extent to which the project is innovative, how it differs from current solutions, and how it will advance knowledge to support other projects. </a:t>
            </a:r>
          </a:p>
          <a:p>
            <a:endParaRPr lang="en-US" dirty="0"/>
          </a:p>
          <a:p>
            <a:r>
              <a:rPr lang="en-US" dirty="0"/>
              <a:t>Then we also ask under this consideration to describe if the project will reduce dependence on the Colorado River to increase resilience. </a:t>
            </a:r>
          </a:p>
          <a:p>
            <a:endParaRPr lang="en-US" dirty="0"/>
          </a:p>
          <a:p>
            <a:endParaRPr lang="en-US" dirty="0"/>
          </a:p>
        </p:txBody>
      </p:sp>
      <p:sp>
        <p:nvSpPr>
          <p:cNvPr id="4" name="Slide Number Placeholder 3"/>
          <p:cNvSpPr>
            <a:spLocks noGrp="1"/>
          </p:cNvSpPr>
          <p:nvPr>
            <p:ph type="sldNum" sz="quarter" idx="5"/>
          </p:nvPr>
        </p:nvSpPr>
        <p:spPr/>
        <p:txBody>
          <a:bodyPr/>
          <a:lstStyle/>
          <a:p>
            <a:fld id="{06DD3B3B-75AC-574E-A42F-AEFC8DAFA0D7}" type="slidenum">
              <a:rPr lang="en-US" smtClean="0"/>
              <a:t>16</a:t>
            </a:fld>
            <a:endParaRPr lang="en-US"/>
          </a:p>
        </p:txBody>
      </p:sp>
    </p:spTree>
    <p:extLst>
      <p:ext uri="{BB962C8B-B14F-4D97-AF65-F5344CB8AC3E}">
        <p14:creationId xmlns:p14="http://schemas.microsoft.com/office/powerpoint/2010/main" val="3678052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Consideration B, we’re asking you to describe economics and environmental benefits from the proposed project. </a:t>
            </a:r>
          </a:p>
          <a:p>
            <a:endParaRPr lang="en-US" dirty="0"/>
          </a:p>
          <a:p>
            <a:r>
              <a:rPr lang="en-US" dirty="0"/>
              <a:t>Sub-criterion B1 is cost-effectiveness. Here, we’re asking applicants to provide the cost per acre-foot of the conserved water. When calculating this, please use costs related to the entire project that’s described in the proposal, not just an individual phase or component. We also ask applicants to provide specific information to support a cost per acre-foot calculation by Reclamation. This includes the estimated construction cost by year, the planning and design costs, and timing for the conserved water being left in Lake Mead.</a:t>
            </a:r>
          </a:p>
          <a:p>
            <a:endParaRPr lang="en-US" dirty="0"/>
          </a:p>
          <a:p>
            <a:r>
              <a:rPr lang="en-US" dirty="0"/>
              <a:t>Sub-criterion B2 is environmental benefits. These could be ecosystem benefits or benefits to habitat or species. If the project does provide these benefits, we ask for a description and qualitative discussion of any economic impacts from those benefits. Also if the project provides water or habitat for Federally listed threatened or endangered species then provide that explanation too. </a:t>
            </a:r>
          </a:p>
          <a:p>
            <a:endParaRPr lang="en-US" dirty="0"/>
          </a:p>
        </p:txBody>
      </p:sp>
      <p:sp>
        <p:nvSpPr>
          <p:cNvPr id="4" name="Slide Number Placeholder 3"/>
          <p:cNvSpPr>
            <a:spLocks noGrp="1"/>
          </p:cNvSpPr>
          <p:nvPr>
            <p:ph type="sldNum" sz="quarter" idx="5"/>
          </p:nvPr>
        </p:nvSpPr>
        <p:spPr/>
        <p:txBody>
          <a:bodyPr/>
          <a:lstStyle/>
          <a:p>
            <a:fld id="{06DD3B3B-75AC-574E-A42F-AEFC8DAFA0D7}" type="slidenum">
              <a:rPr lang="en-US" smtClean="0"/>
              <a:t>17</a:t>
            </a:fld>
            <a:endParaRPr lang="en-US"/>
          </a:p>
        </p:txBody>
      </p:sp>
    </p:spTree>
    <p:extLst>
      <p:ext uri="{BB962C8B-B14F-4D97-AF65-F5344CB8AC3E}">
        <p14:creationId xmlns:p14="http://schemas.microsoft.com/office/powerpoint/2010/main" val="891753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Consideration C covers benefits to disadvantaged communities. </a:t>
            </a:r>
          </a:p>
          <a:p>
            <a:endParaRPr lang="en-US" dirty="0"/>
          </a:p>
          <a:p>
            <a:r>
              <a:rPr lang="en-US" dirty="0"/>
              <a:t>To identify geographically disadvantaged communities, we ask that you use the Climate and Economic Justice Screening Tool. A link to that tool is provided on this slide and also in the funding opportunity letter. </a:t>
            </a:r>
          </a:p>
          <a:p>
            <a:endParaRPr lang="en-US" dirty="0"/>
          </a:p>
          <a:p>
            <a:r>
              <a:rPr lang="en-US" dirty="0"/>
              <a:t>This consideration also includes benefits to geographically dispersed disadvantaged communities though, which would not be identified in the screening tool.</a:t>
            </a:r>
          </a:p>
          <a:p>
            <a:endParaRPr lang="en-US" dirty="0"/>
          </a:p>
          <a:p>
            <a:r>
              <a:rPr lang="en-US" dirty="0"/>
              <a:t>Here, Benefits to disadvantaged communities could include but are not limited to economic growth opportunities and public health and safety. </a:t>
            </a:r>
          </a:p>
          <a:p>
            <a:endParaRPr lang="en-US" dirty="0"/>
          </a:p>
        </p:txBody>
      </p:sp>
      <p:sp>
        <p:nvSpPr>
          <p:cNvPr id="4" name="Slide Number Placeholder 3"/>
          <p:cNvSpPr>
            <a:spLocks noGrp="1"/>
          </p:cNvSpPr>
          <p:nvPr>
            <p:ph type="sldNum" sz="quarter" idx="5"/>
          </p:nvPr>
        </p:nvSpPr>
        <p:spPr/>
        <p:txBody>
          <a:bodyPr/>
          <a:lstStyle/>
          <a:p>
            <a:fld id="{06DD3B3B-75AC-574E-A42F-AEFC8DAFA0D7}" type="slidenum">
              <a:rPr lang="en-US" smtClean="0"/>
              <a:t>18</a:t>
            </a:fld>
            <a:endParaRPr lang="en-US"/>
          </a:p>
        </p:txBody>
      </p:sp>
    </p:spTree>
    <p:extLst>
      <p:ext uri="{BB962C8B-B14F-4D97-AF65-F5344CB8AC3E}">
        <p14:creationId xmlns:p14="http://schemas.microsoft.com/office/powerpoint/2010/main" val="945858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Consideration D covers cost-sharing, partnerships, and obligations.</a:t>
            </a:r>
          </a:p>
          <a:p>
            <a:endParaRPr lang="en-US" dirty="0"/>
          </a:p>
          <a:p>
            <a:r>
              <a:rPr lang="en-US" dirty="0"/>
              <a:t>We do want applicants to leverage partnerships , so If the project does so then describe that here. </a:t>
            </a:r>
          </a:p>
          <a:p>
            <a:endParaRPr lang="en-US" dirty="0"/>
          </a:p>
          <a:p>
            <a:r>
              <a:rPr lang="en-US" dirty="0"/>
              <a:t>Cost-sharing is not required, but if your project does include any cost-share or leverage other funding sources that that is something we’ll take into consideration so be sure to describe that. </a:t>
            </a:r>
          </a:p>
          <a:p>
            <a:endParaRPr lang="en-US" dirty="0"/>
          </a:p>
          <a:p>
            <a:r>
              <a:rPr lang="en-US" dirty="0"/>
              <a:t>The lastly under this consideration be sure to let us know if the project helps address Reclamation’s legal or contractual obligations beyond the water conserved in Lake Mead. Examples here could be providing water for Tribes, water rights settlements, river restoration, or other obligations you think would be addressed. Then let us know if the project supports any other governmental initiatives such as a regional or state water plan, or an integrated resource management plan. </a:t>
            </a:r>
          </a:p>
        </p:txBody>
      </p:sp>
      <p:sp>
        <p:nvSpPr>
          <p:cNvPr id="4" name="Slide Number Placeholder 3"/>
          <p:cNvSpPr>
            <a:spLocks noGrp="1"/>
          </p:cNvSpPr>
          <p:nvPr>
            <p:ph type="sldNum" sz="quarter" idx="5"/>
          </p:nvPr>
        </p:nvSpPr>
        <p:spPr/>
        <p:txBody>
          <a:bodyPr/>
          <a:lstStyle/>
          <a:p>
            <a:fld id="{06DD3B3B-75AC-574E-A42F-AEFC8DAFA0D7}" type="slidenum">
              <a:rPr lang="en-US" smtClean="0"/>
              <a:t>19</a:t>
            </a:fld>
            <a:endParaRPr lang="en-US"/>
          </a:p>
        </p:txBody>
      </p:sp>
    </p:spTree>
    <p:extLst>
      <p:ext uri="{BB962C8B-B14F-4D97-AF65-F5344CB8AC3E}">
        <p14:creationId xmlns:p14="http://schemas.microsoft.com/office/powerpoint/2010/main" val="2564406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Consideration E, which is the last consideration, is Readiness to Proceed. </a:t>
            </a:r>
          </a:p>
          <a:p>
            <a:endParaRPr lang="en-US" dirty="0"/>
          </a:p>
          <a:p>
            <a:r>
              <a:rPr lang="en-US" dirty="0"/>
              <a:t>What we’re looking for here is the capability of the project to proceed upon selection and upon entering into a water contract or financial assistance agreement. </a:t>
            </a:r>
          </a:p>
          <a:p>
            <a:endParaRPr lang="en-US" dirty="0"/>
          </a:p>
          <a:p>
            <a:r>
              <a:rPr lang="en-US" dirty="0"/>
              <a:t>Information we’re looking for under this consideration includes a project schedule and a description of the tasks necessary to complete the project, any permits or approvals that would be required, any engineering or design work needed, the time it will take to implement the project, and whether or not the project can be phased or scaled depending on funding availability. </a:t>
            </a:r>
          </a:p>
        </p:txBody>
      </p:sp>
      <p:sp>
        <p:nvSpPr>
          <p:cNvPr id="4" name="Slide Number Placeholder 3"/>
          <p:cNvSpPr>
            <a:spLocks noGrp="1"/>
          </p:cNvSpPr>
          <p:nvPr>
            <p:ph type="sldNum" sz="quarter" idx="5"/>
          </p:nvPr>
        </p:nvSpPr>
        <p:spPr/>
        <p:txBody>
          <a:bodyPr/>
          <a:lstStyle/>
          <a:p>
            <a:fld id="{06DD3B3B-75AC-574E-A42F-AEFC8DAFA0D7}" type="slidenum">
              <a:rPr lang="en-US" smtClean="0"/>
              <a:t>20</a:t>
            </a:fld>
            <a:endParaRPr lang="en-US"/>
          </a:p>
        </p:txBody>
      </p:sp>
    </p:spTree>
    <p:extLst>
      <p:ext uri="{BB962C8B-B14F-4D97-AF65-F5344CB8AC3E}">
        <p14:creationId xmlns:p14="http://schemas.microsoft.com/office/powerpoint/2010/main" val="766973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funding mechanisms we’re looking to use under this program would be water contracts or financial assistance agreements. The type of funding agreement will depend on project specifics and will be determined on a case by case basis. We do provide information on these agreement types in Section E of the funding opportunity. But we’re not asking you to make any determination here, this is something we’ll work with you on if your project is selected for funding. </a:t>
            </a:r>
          </a:p>
        </p:txBody>
      </p:sp>
      <p:sp>
        <p:nvSpPr>
          <p:cNvPr id="4" name="Slide Number Placeholder 3"/>
          <p:cNvSpPr>
            <a:spLocks noGrp="1"/>
          </p:cNvSpPr>
          <p:nvPr>
            <p:ph type="sldNum" sz="quarter" idx="5"/>
          </p:nvPr>
        </p:nvSpPr>
        <p:spPr/>
        <p:txBody>
          <a:bodyPr/>
          <a:lstStyle/>
          <a:p>
            <a:fld id="{06DD3B3B-75AC-574E-A42F-AEFC8DAFA0D7}" type="slidenum">
              <a:rPr lang="en-US" smtClean="0"/>
              <a:t>21</a:t>
            </a:fld>
            <a:endParaRPr lang="en-US"/>
          </a:p>
        </p:txBody>
      </p:sp>
    </p:spTree>
    <p:extLst>
      <p:ext uri="{BB962C8B-B14F-4D97-AF65-F5344CB8AC3E}">
        <p14:creationId xmlns:p14="http://schemas.microsoft.com/office/powerpoint/2010/main" val="1136846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projects that are selected will be require NEPA compliance, and because of that we do ask you to respond to the environmental and cultural resources questions that we list in section F.2 of the funding opportunity letter. Not every question will be applicable to every project, so in those cases just respond that it’s not applicable and briefly explain why. </a:t>
            </a:r>
          </a:p>
          <a:p>
            <a:endParaRPr lang="en-US" dirty="0"/>
          </a:p>
          <a:p>
            <a:r>
              <a:rPr lang="en-US" dirty="0"/>
              <a:t>A few examples of the type of information we’re looking for includes a description of any ground-disturbing work, any Federal threatened or endangered species in the project area, if there are any archeological or cultural sites in the proposed project area, if there are any environmental justice concerns, things like that.</a:t>
            </a:r>
          </a:p>
          <a:p>
            <a:endParaRPr lang="en-US" dirty="0"/>
          </a:p>
        </p:txBody>
      </p:sp>
      <p:sp>
        <p:nvSpPr>
          <p:cNvPr id="4" name="Slide Number Placeholder 3"/>
          <p:cNvSpPr>
            <a:spLocks noGrp="1"/>
          </p:cNvSpPr>
          <p:nvPr>
            <p:ph type="sldNum" sz="quarter" idx="5"/>
          </p:nvPr>
        </p:nvSpPr>
        <p:spPr/>
        <p:txBody>
          <a:bodyPr/>
          <a:lstStyle/>
          <a:p>
            <a:fld id="{06DD3B3B-75AC-574E-A42F-AEFC8DAFA0D7}" type="slidenum">
              <a:rPr lang="en-US" smtClean="0"/>
              <a:t>22</a:t>
            </a:fld>
            <a:endParaRPr lang="en-US"/>
          </a:p>
        </p:txBody>
      </p:sp>
    </p:spTree>
    <p:extLst>
      <p:ext uri="{BB962C8B-B14F-4D97-AF65-F5344CB8AC3E}">
        <p14:creationId xmlns:p14="http://schemas.microsoft.com/office/powerpoint/2010/main" val="1849165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section of enclosure 1 in the funding opportunity letter is a proposal template. You’re not required to use this template, but it is suggested. </a:t>
            </a:r>
          </a:p>
          <a:p>
            <a:endParaRPr lang="en-US" dirty="0"/>
          </a:p>
          <a:p>
            <a:r>
              <a:rPr lang="en-US" dirty="0"/>
              <a:t>We also include information about page limits, font size, and margins here. We do ask that you limit the proposal to 25 pages. That said, we realize that we are requesting a lot of information, so if you think you’ll need more than 25 pages, please send us an email at LCBEfficiency@usbr.gov to request a page limit exemption. In your email just provide a brief explanation on why you need more pages. </a:t>
            </a:r>
          </a:p>
          <a:p>
            <a:endParaRPr lang="en-US" dirty="0"/>
          </a:p>
          <a:p>
            <a:r>
              <a:rPr lang="en-US" dirty="0"/>
              <a:t>We also ask that you use at least 12 points for font size, and keep pages to the standard 8 ½ by </a:t>
            </a:r>
            <a:r>
              <a:rPr lang="en-US"/>
              <a:t>11 size with </a:t>
            </a:r>
            <a:r>
              <a:rPr lang="en-US" dirty="0"/>
              <a:t>1-inch margins. This is to help readability for our review team. Again, if you think you need an exemption to these requirements, please send us an email with a brief explanation. </a:t>
            </a:r>
          </a:p>
          <a:p>
            <a:endParaRPr lang="en-US" dirty="0"/>
          </a:p>
          <a:p>
            <a:r>
              <a:rPr lang="en-US" dirty="0"/>
              <a:t>We’ll also accept supplementary materials if you need those to help support information submitted in your proposal. </a:t>
            </a:r>
          </a:p>
          <a:p>
            <a:endParaRPr lang="en-US" dirty="0"/>
          </a:p>
          <a:p>
            <a:r>
              <a:rPr lang="en-US" dirty="0"/>
              <a:t>Also, please be sure to flag any trade secrets or financial information that should be kept private should proposals be made available to the public. </a:t>
            </a:r>
          </a:p>
          <a:p>
            <a:endParaRPr lang="en-US" dirty="0"/>
          </a:p>
        </p:txBody>
      </p:sp>
      <p:sp>
        <p:nvSpPr>
          <p:cNvPr id="4" name="Slide Number Placeholder 3"/>
          <p:cNvSpPr>
            <a:spLocks noGrp="1"/>
          </p:cNvSpPr>
          <p:nvPr>
            <p:ph type="sldNum" sz="quarter" idx="5"/>
          </p:nvPr>
        </p:nvSpPr>
        <p:spPr/>
        <p:txBody>
          <a:bodyPr/>
          <a:lstStyle/>
          <a:p>
            <a:fld id="{06DD3B3B-75AC-574E-A42F-AEFC8DAFA0D7}" type="slidenum">
              <a:rPr lang="en-US" smtClean="0"/>
              <a:t>23</a:t>
            </a:fld>
            <a:endParaRPr lang="en-US"/>
          </a:p>
        </p:txBody>
      </p:sp>
    </p:spTree>
    <p:extLst>
      <p:ext uri="{BB962C8B-B14F-4D97-AF65-F5344CB8AC3E}">
        <p14:creationId xmlns:p14="http://schemas.microsoft.com/office/powerpoint/2010/main" val="448636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DD3B3B-75AC-574E-A42F-AEFC8DAFA0D7}" type="slidenum">
              <a:rPr lang="en-US" smtClean="0"/>
              <a:t>2</a:t>
            </a:fld>
            <a:endParaRPr lang="en-US"/>
          </a:p>
        </p:txBody>
      </p:sp>
    </p:spTree>
    <p:extLst>
      <p:ext uri="{BB962C8B-B14F-4D97-AF65-F5344CB8AC3E}">
        <p14:creationId xmlns:p14="http://schemas.microsoft.com/office/powerpoint/2010/main" val="2323946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DD3B3B-75AC-574E-A42F-AEFC8DAFA0D7}" type="slidenum">
              <a:rPr lang="en-US" smtClean="0"/>
              <a:t>24</a:t>
            </a:fld>
            <a:endParaRPr lang="en-US"/>
          </a:p>
        </p:txBody>
      </p:sp>
    </p:spTree>
    <p:extLst>
      <p:ext uri="{BB962C8B-B14F-4D97-AF65-F5344CB8AC3E}">
        <p14:creationId xmlns:p14="http://schemas.microsoft.com/office/powerpoint/2010/main" val="2824400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Proposals are due by Wednesday, July 19. Please submit them electronically to LCBEfficiency@usbr.gov. </a:t>
            </a:r>
          </a:p>
          <a:p>
            <a:endParaRPr lang="en-US" dirty="0"/>
          </a:p>
          <a:p>
            <a:r>
              <a:rPr lang="en-US" dirty="0"/>
              <a:t>The funding opportunity letter dated May 24 provides all of the information that we presented today. It’s on our LC Conservation website, and we have a direct link to it shown on the slide here. </a:t>
            </a:r>
          </a:p>
          <a:p>
            <a:endParaRPr lang="en-US" dirty="0"/>
          </a:p>
          <a:p>
            <a:r>
              <a:rPr lang="en-US" dirty="0"/>
              <a:t>If you have any questions that we’re not able to answer today, or if you want to discuss project specifics, please feel free to send us an email at LCBEfficiency@usbr.gov. </a:t>
            </a:r>
          </a:p>
          <a:p>
            <a:endParaRPr lang="en-US" dirty="0"/>
          </a:p>
          <a:p>
            <a:r>
              <a:rPr lang="en-US" sz="1800" dirty="0">
                <a:effectLst/>
                <a:latin typeface="Calibri" panose="020F0502020204030204" pitchFamily="34" charset="0"/>
                <a:ea typeface="Calibri" panose="020F0502020204030204" pitchFamily="34" charset="0"/>
              </a:rPr>
              <a:t>In addition, we anticipate the proposal evaluation process to be iterative, where we work with entitlement holders to refine any necessary aspects of their proposals, as long as they’re submitted by the July 19 deadline.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one more thing to note, is that we will keep proposals confidential to the extent permissible by applicable law, at least until project agreements are executed, to preserve the competitive nature of the selection process. </a:t>
            </a:r>
          </a:p>
        </p:txBody>
      </p:sp>
      <p:sp>
        <p:nvSpPr>
          <p:cNvPr id="4" name="Slide Number Placeholder 3"/>
          <p:cNvSpPr>
            <a:spLocks noGrp="1"/>
          </p:cNvSpPr>
          <p:nvPr>
            <p:ph type="sldNum" sz="quarter" idx="5"/>
          </p:nvPr>
        </p:nvSpPr>
        <p:spPr/>
        <p:txBody>
          <a:bodyPr/>
          <a:lstStyle/>
          <a:p>
            <a:fld id="{06DD3B3B-75AC-574E-A42F-AEFC8DAFA0D7}" type="slidenum">
              <a:rPr lang="en-US" smtClean="0"/>
              <a:t>25</a:t>
            </a:fld>
            <a:endParaRPr lang="en-US"/>
          </a:p>
        </p:txBody>
      </p:sp>
    </p:spTree>
    <p:extLst>
      <p:ext uri="{BB962C8B-B14F-4D97-AF65-F5344CB8AC3E}">
        <p14:creationId xmlns:p14="http://schemas.microsoft.com/office/powerpoint/2010/main" val="463226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DD3B3B-75AC-574E-A42F-AEFC8DAFA0D7}" type="slidenum">
              <a:rPr lang="en-US" smtClean="0"/>
              <a:t>26</a:t>
            </a:fld>
            <a:endParaRPr lang="en-US"/>
          </a:p>
        </p:txBody>
      </p:sp>
    </p:spTree>
    <p:extLst>
      <p:ext uri="{BB962C8B-B14F-4D97-AF65-F5344CB8AC3E}">
        <p14:creationId xmlns:p14="http://schemas.microsoft.com/office/powerpoint/2010/main" val="2789772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DD3B3B-75AC-574E-A42F-AEFC8DAFA0D7}" type="slidenum">
              <a:rPr lang="en-US" smtClean="0"/>
              <a:t>27</a:t>
            </a:fld>
            <a:endParaRPr lang="en-US"/>
          </a:p>
        </p:txBody>
      </p:sp>
    </p:spTree>
    <p:extLst>
      <p:ext uri="{BB962C8B-B14F-4D97-AF65-F5344CB8AC3E}">
        <p14:creationId xmlns:p14="http://schemas.microsoft.com/office/powerpoint/2010/main" val="116229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DD3B3B-75AC-574E-A42F-AEFC8DAFA0D7}" type="slidenum">
              <a:rPr lang="en-US" smtClean="0"/>
              <a:t>3</a:t>
            </a:fld>
            <a:endParaRPr lang="en-US"/>
          </a:p>
        </p:txBody>
      </p:sp>
    </p:spTree>
    <p:extLst>
      <p:ext uri="{BB962C8B-B14F-4D97-AF65-F5344CB8AC3E}">
        <p14:creationId xmlns:p14="http://schemas.microsoft.com/office/powerpoint/2010/main" val="2273716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a:latin typeface="Segoe UI Semibold"/>
              <a:cs typeface="Segoe UI Semibold"/>
            </a:endParaRPr>
          </a:p>
        </p:txBody>
      </p:sp>
      <p:sp>
        <p:nvSpPr>
          <p:cNvPr id="4" name="Slide Number Placeholder 3"/>
          <p:cNvSpPr>
            <a:spLocks noGrp="1"/>
          </p:cNvSpPr>
          <p:nvPr>
            <p:ph type="sldNum" sz="quarter" idx="5"/>
          </p:nvPr>
        </p:nvSpPr>
        <p:spPr/>
        <p:txBody>
          <a:bodyPr/>
          <a:lstStyle/>
          <a:p>
            <a:fld id="{06DD3B3B-75AC-574E-A42F-AEFC8DAFA0D7}" type="slidenum">
              <a:rPr lang="en-US" smtClean="0"/>
              <a:t>4</a:t>
            </a:fld>
            <a:endParaRPr lang="en-US"/>
          </a:p>
        </p:txBody>
      </p:sp>
    </p:spTree>
    <p:extLst>
      <p:ext uri="{BB962C8B-B14F-4D97-AF65-F5344CB8AC3E}">
        <p14:creationId xmlns:p14="http://schemas.microsoft.com/office/powerpoint/2010/main" val="1922459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these next few slides we’ll walk through key sections of the funding opportunity. A lot of this information is found in Enclosure 1 of the funding opportunity letter dated May 24.</a:t>
            </a:r>
          </a:p>
        </p:txBody>
      </p:sp>
      <p:sp>
        <p:nvSpPr>
          <p:cNvPr id="4" name="Slide Number Placeholder 3"/>
          <p:cNvSpPr>
            <a:spLocks noGrp="1"/>
          </p:cNvSpPr>
          <p:nvPr>
            <p:ph type="sldNum" sz="quarter" idx="5"/>
          </p:nvPr>
        </p:nvSpPr>
        <p:spPr/>
        <p:txBody>
          <a:bodyPr/>
          <a:lstStyle/>
          <a:p>
            <a:fld id="{06DD3B3B-75AC-574E-A42F-AEFC8DAFA0D7}" type="slidenum">
              <a:rPr lang="en-US" smtClean="0"/>
              <a:t>9</a:t>
            </a:fld>
            <a:endParaRPr lang="en-US"/>
          </a:p>
        </p:txBody>
      </p:sp>
    </p:spTree>
    <p:extLst>
      <p:ext uri="{BB962C8B-B14F-4D97-AF65-F5344CB8AC3E}">
        <p14:creationId xmlns:p14="http://schemas.microsoft.com/office/powerpoint/2010/main" val="1755951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these next few slides we’ll walk through key sections of the funding opportunity. A lot of this information is found in Enclosure 1 of the funding opportunity letter dated May 24.</a:t>
            </a:r>
          </a:p>
          <a:p>
            <a:endParaRPr lang="en-US" dirty="0"/>
          </a:p>
          <a:p>
            <a:r>
              <a:rPr lang="en-US" dirty="0"/>
              <a:t>In that May 24 letter, we do list three primary objectives for proposed projects.</a:t>
            </a:r>
          </a:p>
          <a:p>
            <a:endParaRPr lang="en-US" dirty="0"/>
          </a:p>
          <a:p>
            <a:r>
              <a:rPr lang="en-US" dirty="0"/>
              <a:t>The first objective is that proposed projects result in quantifiable and verifiable reductions in consumptive use of Colorado River water. The reductions should be based on a recent history or use, not entitlement, and really what we’re looking for here is that the project will result in water being left in Lake Mead.</a:t>
            </a:r>
          </a:p>
          <a:p>
            <a:endParaRPr lang="en-US" dirty="0"/>
          </a:p>
          <a:p>
            <a:r>
              <a:rPr lang="en-US" dirty="0"/>
              <a:t>The next objective is that the proposed projects are technically and financially viable for full implementation and long-term operations.</a:t>
            </a:r>
          </a:p>
          <a:p>
            <a:endParaRPr lang="en-US" dirty="0"/>
          </a:p>
          <a:p>
            <a:r>
              <a:rPr lang="en-US" dirty="0"/>
              <a:t>Then the third objective is that the project can be monitored to ensure we’re actually seeing the proposed benefits to the system, for example that water is actually being left in Lake Mead. </a:t>
            </a:r>
          </a:p>
          <a:p>
            <a:endParaRPr lang="en-US" dirty="0"/>
          </a:p>
        </p:txBody>
      </p:sp>
      <p:sp>
        <p:nvSpPr>
          <p:cNvPr id="4" name="Slide Number Placeholder 3"/>
          <p:cNvSpPr>
            <a:spLocks noGrp="1"/>
          </p:cNvSpPr>
          <p:nvPr>
            <p:ph type="sldNum" sz="quarter" idx="5"/>
          </p:nvPr>
        </p:nvSpPr>
        <p:spPr/>
        <p:txBody>
          <a:bodyPr/>
          <a:lstStyle/>
          <a:p>
            <a:fld id="{06DD3B3B-75AC-574E-A42F-AEFC8DAFA0D7}" type="slidenum">
              <a:rPr lang="en-US" smtClean="0"/>
              <a:t>10</a:t>
            </a:fld>
            <a:endParaRPr lang="en-US"/>
          </a:p>
        </p:txBody>
      </p:sp>
    </p:spTree>
    <p:extLst>
      <p:ext uri="{BB962C8B-B14F-4D97-AF65-F5344CB8AC3E}">
        <p14:creationId xmlns:p14="http://schemas.microsoft.com/office/powerpoint/2010/main" val="3950199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Entities eligible to apply to the program include Colorado River water delivery contract or entitlement holders and Central Arizona Project water delivery contract or sub-contract holders. Partnerships with such entities are eligible, so for example a non-entitlement holder or private entity could partner with an entitlement holder. But in those cases the primary applicant must be the entitlement holder to ensure that the project results in system conservation and reduced Colorado River water consumptive use.</a:t>
            </a:r>
          </a:p>
        </p:txBody>
      </p:sp>
      <p:sp>
        <p:nvSpPr>
          <p:cNvPr id="4" name="Slide Number Placeholder 3"/>
          <p:cNvSpPr>
            <a:spLocks noGrp="1"/>
          </p:cNvSpPr>
          <p:nvPr>
            <p:ph type="sldNum" sz="quarter" idx="5"/>
          </p:nvPr>
        </p:nvSpPr>
        <p:spPr/>
        <p:txBody>
          <a:bodyPr/>
          <a:lstStyle/>
          <a:p>
            <a:fld id="{06DD3B3B-75AC-574E-A42F-AEFC8DAFA0D7}" type="slidenum">
              <a:rPr lang="en-US" smtClean="0"/>
              <a:t>11</a:t>
            </a:fld>
            <a:endParaRPr lang="en-US"/>
          </a:p>
        </p:txBody>
      </p:sp>
    </p:spTree>
    <p:extLst>
      <p:ext uri="{BB962C8B-B14F-4D97-AF65-F5344CB8AC3E}">
        <p14:creationId xmlns:p14="http://schemas.microsoft.com/office/powerpoint/2010/main" val="3108963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accepting proposals from a wide variety of projects. Really it’s almost any project that meets the program requirements and leaves water in Lake Mead. And the Federal funding for those projects is to be used for project implementation and that can include planning and environmental compliance costs. It cannot, however, include Operations, Maintenance and Replacement. </a:t>
            </a:r>
          </a:p>
          <a:p>
            <a:endParaRPr lang="en-US" dirty="0"/>
          </a:p>
          <a:p>
            <a:r>
              <a:rPr lang="en-US" dirty="0"/>
              <a:t>We do have some example projects listed here, but you’re not limited to this list. That said, some examples could include canal lining, agricultural innovations, urban water efficiency, turf replacement, and storage projects. </a:t>
            </a:r>
          </a:p>
          <a:p>
            <a:endParaRPr lang="en-US" dirty="0"/>
          </a:p>
          <a:p>
            <a:r>
              <a:rPr lang="en-US" dirty="0"/>
              <a:t>Also, in addition to traditional projects, we are also encouraging innovation.</a:t>
            </a:r>
          </a:p>
        </p:txBody>
      </p:sp>
      <p:sp>
        <p:nvSpPr>
          <p:cNvPr id="4" name="Slide Number Placeholder 3"/>
          <p:cNvSpPr>
            <a:spLocks noGrp="1"/>
          </p:cNvSpPr>
          <p:nvPr>
            <p:ph type="sldNum" sz="quarter" idx="5"/>
          </p:nvPr>
        </p:nvSpPr>
        <p:spPr/>
        <p:txBody>
          <a:bodyPr/>
          <a:lstStyle/>
          <a:p>
            <a:fld id="{06DD3B3B-75AC-574E-A42F-AEFC8DAFA0D7}" type="slidenum">
              <a:rPr lang="en-US" smtClean="0"/>
              <a:t>12</a:t>
            </a:fld>
            <a:endParaRPr lang="en-US"/>
          </a:p>
        </p:txBody>
      </p:sp>
    </p:spTree>
    <p:extLst>
      <p:ext uri="{BB962C8B-B14F-4D97-AF65-F5344CB8AC3E}">
        <p14:creationId xmlns:p14="http://schemas.microsoft.com/office/powerpoint/2010/main" val="3173816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and the next outlines information that we’re requesting from all proposals. </a:t>
            </a:r>
          </a:p>
          <a:p>
            <a:endParaRPr lang="en-US" dirty="0"/>
          </a:p>
          <a:p>
            <a:r>
              <a:rPr lang="en-US" dirty="0"/>
              <a:t>That information includes a description of the project and its location within the Colorado River Basin. </a:t>
            </a:r>
          </a:p>
          <a:p>
            <a:endParaRPr lang="en-US" dirty="0"/>
          </a:p>
          <a:p>
            <a:r>
              <a:rPr lang="en-US" dirty="0"/>
              <a:t>It also includes the estimated amount of water the project will conserve, both per year and over the life of the project. And we ask that proposals describe how the conserved water is based on a recent history of use rather than full entitlements. </a:t>
            </a:r>
          </a:p>
          <a:p>
            <a:endParaRPr lang="en-US" dirty="0"/>
          </a:p>
          <a:p>
            <a:r>
              <a:rPr lang="en-US" dirty="0"/>
              <a:t>Then also please provide the methodology used to develop those estimates and any supporting information that you have available.</a:t>
            </a:r>
          </a:p>
          <a:p>
            <a:endParaRPr lang="en-US" dirty="0"/>
          </a:p>
          <a:p>
            <a:r>
              <a:rPr lang="en-US" dirty="0"/>
              <a:t>Next up is a description of how you propose to verify and document the consumptive use reduction that will result from your project, and how often that verification will need to take place. </a:t>
            </a:r>
          </a:p>
          <a:p>
            <a:endParaRPr lang="en-US" dirty="0"/>
          </a:p>
          <a:p>
            <a:r>
              <a:rPr lang="en-US" dirty="0"/>
              <a:t>Another requirement is the estimated amount of time needed until the project will be online and until water will be left in Lake Mead, as well as how long the project is expected to contribute water to Lake Mead.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the total expected project cost and a budget. For that, we do provide a budget template at the end of enclosure 1 in the funding opportunity letter.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And with that cost estimate we’d also want to see the estimated cost per acre-foot of the project water with an explanation of that cost. Typically we’d expect this cost-per-acre-foot term to be on an annual basis but if it makes sense to provide it on a different proposed period then you can do so, just be sure to explain it. </a:t>
            </a:r>
          </a:p>
        </p:txBody>
      </p:sp>
      <p:sp>
        <p:nvSpPr>
          <p:cNvPr id="4" name="Slide Number Placeholder 3"/>
          <p:cNvSpPr>
            <a:spLocks noGrp="1"/>
          </p:cNvSpPr>
          <p:nvPr>
            <p:ph type="sldNum" sz="quarter" idx="5"/>
          </p:nvPr>
        </p:nvSpPr>
        <p:spPr/>
        <p:txBody>
          <a:bodyPr/>
          <a:lstStyle/>
          <a:p>
            <a:fld id="{06DD3B3B-75AC-574E-A42F-AEFC8DAFA0D7}" type="slidenum">
              <a:rPr lang="en-US" smtClean="0"/>
              <a:t>13</a:t>
            </a:fld>
            <a:endParaRPr lang="en-US"/>
          </a:p>
        </p:txBody>
      </p:sp>
    </p:spTree>
    <p:extLst>
      <p:ext uri="{BB962C8B-B14F-4D97-AF65-F5344CB8AC3E}">
        <p14:creationId xmlns:p14="http://schemas.microsoft.com/office/powerpoint/2010/main" val="4827113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over Dam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5472" y="6400799"/>
            <a:ext cx="2743200" cy="365125"/>
          </a:xfrm>
        </p:spPr>
        <p:txBody>
          <a:bodyPr/>
          <a:lstStyle>
            <a:lvl1pPr>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B1125E9D-4D35-7747-8ADA-CA687A74F2EA}"/>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10" name="Subtitle 2">
            <a:extLst>
              <a:ext uri="{FF2B5EF4-FFF2-40B4-BE49-F238E27FC236}">
                <a16:creationId xmlns:a16="http://schemas.microsoft.com/office/drawing/2014/main" id="{DCE2FBE1-ED95-4A48-A122-EEC20C170C52}"/>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pic>
        <p:nvPicPr>
          <p:cNvPr id="3" name="Picture 2" descr="Reclamation logo with a shield of a dam with water flowing over it.">
            <a:extLst>
              <a:ext uri="{FF2B5EF4-FFF2-40B4-BE49-F238E27FC236}">
                <a16:creationId xmlns:a16="http://schemas.microsoft.com/office/drawing/2014/main" id="{E042B84B-9C66-D847-90D9-DF527311A906}"/>
              </a:ext>
            </a:extLst>
          </p:cNvPr>
          <p:cNvPicPr>
            <a:picLocks noChangeAspect="1"/>
          </p:cNvPicPr>
          <p:nvPr userDrawn="1"/>
        </p:nvPicPr>
        <p:blipFill>
          <a:blip r:embed="rId3"/>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401756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edi Reservoir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800"/>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47B7B7D0-879D-374E-A7E4-3ED454D490B7}"/>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8" name="Subtitle 2">
            <a:extLst>
              <a:ext uri="{FF2B5EF4-FFF2-40B4-BE49-F238E27FC236}">
                <a16:creationId xmlns:a16="http://schemas.microsoft.com/office/drawing/2014/main" id="{48AE7656-E318-B746-8E3C-1A175B203DBE}"/>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pic>
        <p:nvPicPr>
          <p:cNvPr id="9" name="Picture 8" descr="Reclamation Logo with a shield of a dam with water coming over it.">
            <a:extLst>
              <a:ext uri="{FF2B5EF4-FFF2-40B4-BE49-F238E27FC236}">
                <a16:creationId xmlns:a16="http://schemas.microsoft.com/office/drawing/2014/main" id="{EA3A73DA-679F-074A-96C1-E615A9DB6204}"/>
              </a:ext>
            </a:extLst>
          </p:cNvPr>
          <p:cNvPicPr>
            <a:picLocks noChangeAspect="1"/>
          </p:cNvPicPr>
          <p:nvPr userDrawn="1"/>
        </p:nvPicPr>
        <p:blipFill>
          <a:blip r:embed="rId3"/>
          <a:stretch>
            <a:fillRect/>
          </a:stretch>
        </p:blipFill>
        <p:spPr>
          <a:xfrm>
            <a:off x="314960" y="214417"/>
            <a:ext cx="3657600" cy="1160585"/>
          </a:xfrm>
          <a:prstGeom prst="rect">
            <a:avLst/>
          </a:prstGeom>
        </p:spPr>
      </p:pic>
    </p:spTree>
    <p:extLst>
      <p:ext uri="{BB962C8B-B14F-4D97-AF65-F5344CB8AC3E}">
        <p14:creationId xmlns:p14="http://schemas.microsoft.com/office/powerpoint/2010/main" val="604275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uckee River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800"/>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6D956179-10B6-D343-9592-127F31DD4111}"/>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9" name="Subtitle 2">
            <a:extLst>
              <a:ext uri="{FF2B5EF4-FFF2-40B4-BE49-F238E27FC236}">
                <a16:creationId xmlns:a16="http://schemas.microsoft.com/office/drawing/2014/main" id="{7A07F594-4306-0F42-895A-C4C718D65D80}"/>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pic>
        <p:nvPicPr>
          <p:cNvPr id="7" name="Picture 6" descr="Reclamation logo with a shield of a dam with water flowing over it.">
            <a:extLst>
              <a:ext uri="{FF2B5EF4-FFF2-40B4-BE49-F238E27FC236}">
                <a16:creationId xmlns:a16="http://schemas.microsoft.com/office/drawing/2014/main" id="{AE80E283-ECAE-E44C-A8FC-0CAA512009E9}"/>
              </a:ext>
            </a:extLst>
          </p:cNvPr>
          <p:cNvPicPr>
            <a:picLocks noChangeAspect="1"/>
          </p:cNvPicPr>
          <p:nvPr userDrawn="1"/>
        </p:nvPicPr>
        <p:blipFill>
          <a:blip r:embed="rId3"/>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1444982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afting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800"/>
            <a:ext cx="2743200" cy="365125"/>
          </a:xfrm>
        </p:spPr>
        <p:txBody>
          <a:bodyPr/>
          <a:lstStyle>
            <a:lvl1pPr algn="l">
              <a:defRPr b="1" i="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AA50674D-E10E-9547-8E97-9764DEE26545}"/>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9" name="Subtitle 2">
            <a:extLst>
              <a:ext uri="{FF2B5EF4-FFF2-40B4-BE49-F238E27FC236}">
                <a16:creationId xmlns:a16="http://schemas.microsoft.com/office/drawing/2014/main" id="{CE5B67A1-0D79-9340-AD59-829740133CF6}"/>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a:p>
            <a:endParaRPr lang="en-US"/>
          </a:p>
        </p:txBody>
      </p:sp>
      <p:pic>
        <p:nvPicPr>
          <p:cNvPr id="7" name="Picture 6" descr="Reclamation logo with a shield of a dam with water flowing over it.">
            <a:extLst>
              <a:ext uri="{FF2B5EF4-FFF2-40B4-BE49-F238E27FC236}">
                <a16:creationId xmlns:a16="http://schemas.microsoft.com/office/drawing/2014/main" id="{7F51B79B-C4ED-8849-927E-8CEA64E4760B}"/>
              </a:ext>
            </a:extLst>
          </p:cNvPr>
          <p:cNvPicPr>
            <a:picLocks noChangeAspect="1"/>
          </p:cNvPicPr>
          <p:nvPr userDrawn="1"/>
        </p:nvPicPr>
        <p:blipFill>
          <a:blip r:embed="rId3"/>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2662925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 Background Title Slide">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CEFC0C2-A130-9146-A779-7D2BF5FF5643}"/>
              </a:ext>
            </a:extLst>
          </p:cNvPr>
          <p:cNvSpPr>
            <a:spLocks noGrp="1"/>
          </p:cNvSpPr>
          <p:nvPr>
            <p:ph type="ctrTitle" hasCustomPrompt="1"/>
          </p:nvPr>
        </p:nvSpPr>
        <p:spPr>
          <a:xfrm>
            <a:off x="638175" y="1552678"/>
            <a:ext cx="9144000" cy="2387600"/>
          </a:xfrm>
          <a:effectLst/>
        </p:spPr>
        <p:txBody>
          <a:bodyPr anchor="b"/>
          <a:lstStyle>
            <a:lvl1pPr algn="l">
              <a:defRPr sz="6000" b="1" i="0">
                <a:solidFill>
                  <a:srgbClr val="003E5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11" name="Subtitle 2">
            <a:extLst>
              <a:ext uri="{FF2B5EF4-FFF2-40B4-BE49-F238E27FC236}">
                <a16:creationId xmlns:a16="http://schemas.microsoft.com/office/drawing/2014/main" id="{62F25F8E-0532-8E47-9BD2-6B61DE319C7D}"/>
              </a:ext>
            </a:extLst>
          </p:cNvPr>
          <p:cNvSpPr>
            <a:spLocks noGrp="1"/>
          </p:cNvSpPr>
          <p:nvPr>
            <p:ph type="subTitle" idx="1" hasCustomPrompt="1"/>
          </p:nvPr>
        </p:nvSpPr>
        <p:spPr>
          <a:xfrm>
            <a:off x="638175" y="4032353"/>
            <a:ext cx="9144000" cy="1655762"/>
          </a:xfrm>
          <a:effectLst/>
        </p:spPr>
        <p:txBody>
          <a:bodyPr>
            <a:noAutofit/>
          </a:bodyPr>
          <a:lstStyle>
            <a:lvl1pPr marL="0" indent="0" algn="l">
              <a:buNone/>
              <a:defRPr sz="3200" b="1" i="0" baseline="0">
                <a:solidFill>
                  <a:srgbClr val="003E5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sp>
        <p:nvSpPr>
          <p:cNvPr id="13" name="Slide Number Placeholder 5">
            <a:extLst>
              <a:ext uri="{FF2B5EF4-FFF2-40B4-BE49-F238E27FC236}">
                <a16:creationId xmlns:a16="http://schemas.microsoft.com/office/drawing/2014/main" id="{8FD2C275-E6B8-6B41-B0DA-05842798C2A7}"/>
              </a:ext>
            </a:extLst>
          </p:cNvPr>
          <p:cNvSpPr>
            <a:spLocks noGrp="1"/>
          </p:cNvSpPr>
          <p:nvPr>
            <p:ph type="sldNum" sz="quarter" idx="12"/>
          </p:nvPr>
        </p:nvSpPr>
        <p:spPr>
          <a:xfrm>
            <a:off x="114300" y="6400799"/>
            <a:ext cx="2743200" cy="365125"/>
          </a:xfrm>
          <a:effectLst/>
        </p:spPr>
        <p:txBody>
          <a:bodyPr/>
          <a:lstStyle>
            <a:lvl1pPr algn="l">
              <a:defRPr b="1" i="0">
                <a:solidFill>
                  <a:srgbClr val="003E52"/>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pic>
        <p:nvPicPr>
          <p:cNvPr id="3" name="Picture 2" descr="Reclamation Logo with a shield of a dam with water coming over it.">
            <a:extLst>
              <a:ext uri="{FF2B5EF4-FFF2-40B4-BE49-F238E27FC236}">
                <a16:creationId xmlns:a16="http://schemas.microsoft.com/office/drawing/2014/main" id="{F7A0F34E-4FE3-414C-ABF2-18E0EA097CC0}"/>
              </a:ext>
            </a:extLst>
          </p:cNvPr>
          <p:cNvPicPr>
            <a:picLocks noChangeAspect="1"/>
          </p:cNvPicPr>
          <p:nvPr userDrawn="1"/>
        </p:nvPicPr>
        <p:blipFill>
          <a:blip r:embed="rId2"/>
          <a:stretch>
            <a:fillRect/>
          </a:stretch>
        </p:blipFill>
        <p:spPr>
          <a:xfrm>
            <a:off x="314960" y="214417"/>
            <a:ext cx="3657600" cy="1160585"/>
          </a:xfrm>
          <a:prstGeom prst="rect">
            <a:avLst/>
          </a:prstGeom>
        </p:spPr>
      </p:pic>
    </p:spTree>
    <p:extLst>
      <p:ext uri="{BB962C8B-B14F-4D97-AF65-F5344CB8AC3E}">
        <p14:creationId xmlns:p14="http://schemas.microsoft.com/office/powerpoint/2010/main" val="3637385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4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10" name="Text Placeholder 9">
            <a:extLst>
              <a:ext uri="{FF2B5EF4-FFF2-40B4-BE49-F238E27FC236}">
                <a16:creationId xmlns:a16="http://schemas.microsoft.com/office/drawing/2014/main" id="{27308322-C571-AE4A-9D37-BC4977D42551}"/>
              </a:ext>
            </a:extLst>
          </p:cNvPr>
          <p:cNvSpPr>
            <a:spLocks noGrp="1"/>
          </p:cNvSpPr>
          <p:nvPr>
            <p:ph type="body" sz="quarter" idx="13"/>
          </p:nvPr>
        </p:nvSpPr>
        <p:spPr>
          <a:xfrm>
            <a:off x="228600" y="1828800"/>
            <a:ext cx="11711678" cy="4352544"/>
          </a:xfrm>
          <a:custGeom>
            <a:avLst/>
            <a:gdLst>
              <a:gd name="connsiteX0" fmla="*/ 0 w 11704320"/>
              <a:gd name="connsiteY0" fmla="*/ 0 h 4352544"/>
              <a:gd name="connsiteX1" fmla="*/ 11704320 w 11704320"/>
              <a:gd name="connsiteY1" fmla="*/ 0 h 4352544"/>
              <a:gd name="connsiteX2" fmla="*/ 11704320 w 11704320"/>
              <a:gd name="connsiteY2" fmla="*/ 3794760 h 4352544"/>
              <a:gd name="connsiteX3" fmla="*/ 10881360 w 11704320"/>
              <a:gd name="connsiteY3" fmla="*/ 3794760 h 4352544"/>
              <a:gd name="connsiteX4" fmla="*/ 10881360 w 11704320"/>
              <a:gd name="connsiteY4" fmla="*/ 4352544 h 4352544"/>
              <a:gd name="connsiteX5" fmla="*/ 0 w 11704320"/>
              <a:gd name="connsiteY5" fmla="*/ 4352544 h 4352544"/>
              <a:gd name="connsiteX0" fmla="*/ 0 w 11711678"/>
              <a:gd name="connsiteY0" fmla="*/ 0 h 4352544"/>
              <a:gd name="connsiteX1" fmla="*/ 11704320 w 11711678"/>
              <a:gd name="connsiteY1" fmla="*/ 0 h 4352544"/>
              <a:gd name="connsiteX2" fmla="*/ 11704320 w 11711678"/>
              <a:gd name="connsiteY2" fmla="*/ 3794760 h 4352544"/>
              <a:gd name="connsiteX3" fmla="*/ 11711678 w 11711678"/>
              <a:gd name="connsiteY3" fmla="*/ 4351808 h 4352544"/>
              <a:gd name="connsiteX4" fmla="*/ 10881360 w 11711678"/>
              <a:gd name="connsiteY4" fmla="*/ 4352544 h 4352544"/>
              <a:gd name="connsiteX5" fmla="*/ 0 w 11711678"/>
              <a:gd name="connsiteY5" fmla="*/ 4352544 h 4352544"/>
              <a:gd name="connsiteX6" fmla="*/ 0 w 11711678"/>
              <a:gd name="connsiteY6" fmla="*/ 0 h 435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1678" h="4352544">
                <a:moveTo>
                  <a:pt x="0" y="0"/>
                </a:moveTo>
                <a:lnTo>
                  <a:pt x="11704320" y="0"/>
                </a:lnTo>
                <a:lnTo>
                  <a:pt x="11704320" y="3794760"/>
                </a:lnTo>
                <a:cubicBezTo>
                  <a:pt x="11706773" y="3980443"/>
                  <a:pt x="11709225" y="4166125"/>
                  <a:pt x="11711678" y="4351808"/>
                </a:cubicBezTo>
                <a:lnTo>
                  <a:pt x="10881360" y="4352544"/>
                </a:lnTo>
                <a:lnTo>
                  <a:pt x="0" y="4352544"/>
                </a:lnTo>
                <a:lnTo>
                  <a:pt x="0" y="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a:extLst>
              <a:ext uri="{FF2B5EF4-FFF2-40B4-BE49-F238E27FC236}">
                <a16:creationId xmlns:a16="http://schemas.microsoft.com/office/drawing/2014/main" id="{7C81278A-4358-5148-995F-C1FF0A6C60F4}"/>
              </a:ext>
            </a:extLst>
          </p:cNvPr>
          <p:cNvSpPr>
            <a:spLocks noGrp="1" noChangeAspect="1"/>
          </p:cNvSpPr>
          <p:nvPr>
            <p:ph type="body" sz="quarter" idx="14" hasCustomPrompt="1"/>
          </p:nvPr>
        </p:nvSpPr>
        <p:spPr>
          <a:xfrm>
            <a:off x="10972800" y="5486400"/>
            <a:ext cx="915798" cy="1106424"/>
          </a:xfrm>
          <a:blipFill>
            <a:blip r:embed="rId2"/>
            <a:stretch>
              <a:fillRect/>
            </a:stretch>
          </a:blipFill>
        </p:spPr>
        <p:txBody>
          <a:bodyPr/>
          <a:lstStyle>
            <a:lvl1pPr>
              <a:buNone/>
              <a:defRPr/>
            </a:lvl1pPr>
            <a:lvl2pPr>
              <a:buNone/>
              <a:defRPr/>
            </a:lvl2pPr>
            <a:lvl3pPr>
              <a:buNone/>
              <a:defRPr/>
            </a:lvl3pPr>
            <a:lvl4pPr>
              <a:buNone/>
              <a:defRPr/>
            </a:lvl4pPr>
            <a:lvl5pPr>
              <a:buNone/>
              <a:defRPr/>
            </a:lvl5pPr>
          </a:lstStyle>
          <a:p>
            <a:pPr lvl="0"/>
            <a:r>
              <a:rPr lang="en-US"/>
              <a:t> </a:t>
            </a:r>
          </a:p>
        </p:txBody>
      </p:sp>
    </p:spTree>
    <p:extLst>
      <p:ext uri="{BB962C8B-B14F-4D97-AF65-F5344CB8AC3E}">
        <p14:creationId xmlns:p14="http://schemas.microsoft.com/office/powerpoint/2010/main" val="1615468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ght Photo">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5676900" cy="1325563"/>
          </a:xfrm>
        </p:spPr>
        <p:txBody>
          <a:bodyPr/>
          <a:lstStyle/>
          <a:p>
            <a:r>
              <a:rPr lang="en-US"/>
              <a:t>Click to edit Master title style</a:t>
            </a:r>
          </a:p>
        </p:txBody>
      </p:sp>
      <p:sp>
        <p:nvSpPr>
          <p:cNvPr id="3" name="Content Placeholder 2"/>
          <p:cNvSpPr>
            <a:spLocks noGrp="1"/>
          </p:cNvSpPr>
          <p:nvPr>
            <p:ph sz="half" idx="1"/>
          </p:nvPr>
        </p:nvSpPr>
        <p:spPr>
          <a:xfrm>
            <a:off x="228600" y="1825625"/>
            <a:ext cx="5676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75177" y="6400799"/>
            <a:ext cx="2743200" cy="365125"/>
          </a:xfrm>
        </p:spPr>
        <p:txBody>
          <a:bodyPr/>
          <a:lstStyle/>
          <a:p>
            <a:fld id="{A1D9053B-8DB2-EA4A-A9CF-0F8FB54823AA}" type="slidenum">
              <a:rPr lang="en-US" smtClean="0"/>
              <a:t>‹#›</a:t>
            </a:fld>
            <a:endParaRPr lang="en-US"/>
          </a:p>
        </p:txBody>
      </p:sp>
      <p:sp>
        <p:nvSpPr>
          <p:cNvPr id="10" name="Picture Placeholder 9">
            <a:extLst>
              <a:ext uri="{FF2B5EF4-FFF2-40B4-BE49-F238E27FC236}">
                <a16:creationId xmlns:a16="http://schemas.microsoft.com/office/drawing/2014/main" id="{16393F09-538A-5149-A60D-2E12D92AF956}"/>
              </a:ext>
            </a:extLst>
          </p:cNvPr>
          <p:cNvSpPr>
            <a:spLocks noGrp="1"/>
          </p:cNvSpPr>
          <p:nvPr>
            <p:ph type="pic" sz="quarter" idx="13"/>
          </p:nvPr>
        </p:nvSpPr>
        <p:spPr>
          <a:xfrm>
            <a:off x="6016752" y="0"/>
            <a:ext cx="6172200" cy="6858000"/>
          </a:xfrm>
          <a:prstGeom prst="rect">
            <a:avLst/>
          </a:prstGeom>
        </p:spPr>
        <p:txBody>
          <a:bodyPr wrap="square">
            <a:noAutofit/>
          </a:bodyPr>
          <a:lstStyle/>
          <a:p>
            <a:endParaRPr lang="en-US"/>
          </a:p>
        </p:txBody>
      </p:sp>
      <p:sp>
        <p:nvSpPr>
          <p:cNvPr id="8" name="Text Placeholder 13">
            <a:extLst>
              <a:ext uri="{FF2B5EF4-FFF2-40B4-BE49-F238E27FC236}">
                <a16:creationId xmlns:a16="http://schemas.microsoft.com/office/drawing/2014/main" id="{FE55F69D-4DE9-494D-A467-C3DB879077F4}"/>
              </a:ext>
            </a:extLst>
          </p:cNvPr>
          <p:cNvSpPr>
            <a:spLocks noGrp="1" noChangeAspect="1"/>
          </p:cNvSpPr>
          <p:nvPr>
            <p:ph type="body" sz="quarter" idx="14" hasCustomPrompt="1"/>
          </p:nvPr>
        </p:nvSpPr>
        <p:spPr>
          <a:xfrm>
            <a:off x="10972800" y="5486400"/>
            <a:ext cx="915798" cy="1106424"/>
          </a:xfrm>
          <a:blipFill>
            <a:blip r:embed="rId2"/>
            <a:stretch>
              <a:fillRect/>
            </a:stretch>
          </a:blipFill>
        </p:spPr>
        <p:txBody>
          <a:bodyPr/>
          <a:lstStyle>
            <a:lvl1pPr>
              <a:buNone/>
              <a:defRPr/>
            </a:lvl1pPr>
            <a:lvl2pPr>
              <a:buNone/>
              <a:defRPr/>
            </a:lvl2pPr>
            <a:lvl3pPr>
              <a:buNone/>
              <a:defRPr/>
            </a:lvl3pPr>
            <a:lvl4pPr>
              <a:buNone/>
              <a:defRPr/>
            </a:lvl4pPr>
            <a:lvl5pPr>
              <a:buNone/>
              <a:defRPr/>
            </a:lvl5pPr>
          </a:lstStyle>
          <a:p>
            <a:pPr lvl="0"/>
            <a:r>
              <a:rPr lang="en-US"/>
              <a:t> </a:t>
            </a:r>
          </a:p>
        </p:txBody>
      </p:sp>
    </p:spTree>
    <p:extLst>
      <p:ext uri="{BB962C8B-B14F-4D97-AF65-F5344CB8AC3E}">
        <p14:creationId xmlns:p14="http://schemas.microsoft.com/office/powerpoint/2010/main" val="1195593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wer Photo">
    <p:spTree>
      <p:nvGrpSpPr>
        <p:cNvPr id="1" name=""/>
        <p:cNvGrpSpPr/>
        <p:nvPr/>
      </p:nvGrpSpPr>
      <p:grpSpPr>
        <a:xfrm>
          <a:off x="0" y="0"/>
          <a:ext cx="0" cy="0"/>
          <a:chOff x="0" y="0"/>
          <a:chExt cx="0" cy="0"/>
        </a:xfrm>
      </p:grpSpPr>
      <p:sp>
        <p:nvSpPr>
          <p:cNvPr id="14" name="Content Placeholder 2"/>
          <p:cNvSpPr>
            <a:spLocks noGrp="1"/>
          </p:cNvSpPr>
          <p:nvPr>
            <p:ph idx="1"/>
          </p:nvPr>
        </p:nvSpPr>
        <p:spPr>
          <a:xfrm>
            <a:off x="243840" y="1282700"/>
            <a:ext cx="11704320" cy="223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p:nvPr>
        </p:nvSpPr>
        <p:spPr>
          <a:xfrm>
            <a:off x="228600" y="365126"/>
            <a:ext cx="11704320" cy="763588"/>
          </a:xfrm>
          <a:prstGeom prst="rect">
            <a:avLst/>
          </a:prstGeom>
        </p:spPr>
        <p:txBody>
          <a:bodyPr vert="horz" lIns="91440" tIns="45720" rIns="91440" bIns="45720" rtlCol="0" anchor="ctr">
            <a:normAutofit/>
          </a:bodyPr>
          <a:lstStyle/>
          <a:p>
            <a:r>
              <a:rPr lang="en-US"/>
              <a:t>Click to edit Master title style</a:t>
            </a:r>
          </a:p>
        </p:txBody>
      </p:sp>
      <p:sp>
        <p:nvSpPr>
          <p:cNvPr id="7" name="Slide Number Placeholder 6"/>
          <p:cNvSpPr>
            <a:spLocks noGrp="1"/>
          </p:cNvSpPr>
          <p:nvPr>
            <p:ph type="sldNum" sz="quarter" idx="12"/>
          </p:nvPr>
        </p:nvSpPr>
        <p:spPr/>
        <p:txBody>
          <a:bodyPr/>
          <a:lstStyle/>
          <a:p>
            <a:fld id="{A1D9053B-8DB2-EA4A-A9CF-0F8FB54823AA}" type="slidenum">
              <a:rPr lang="en-US" smtClean="0"/>
              <a:t>‹#›</a:t>
            </a:fld>
            <a:endParaRPr lang="en-US"/>
          </a:p>
        </p:txBody>
      </p:sp>
      <p:sp>
        <p:nvSpPr>
          <p:cNvPr id="10" name="Picture Placeholder 9">
            <a:extLst>
              <a:ext uri="{FF2B5EF4-FFF2-40B4-BE49-F238E27FC236}">
                <a16:creationId xmlns:a16="http://schemas.microsoft.com/office/drawing/2014/main" id="{A149100E-FC05-6D4C-BEBA-D75AA0E07493}"/>
              </a:ext>
            </a:extLst>
          </p:cNvPr>
          <p:cNvSpPr>
            <a:spLocks noGrp="1"/>
          </p:cNvSpPr>
          <p:nvPr>
            <p:ph type="pic" sz="quarter" idx="13"/>
          </p:nvPr>
        </p:nvSpPr>
        <p:spPr>
          <a:xfrm>
            <a:off x="0" y="3657600"/>
            <a:ext cx="12192000" cy="3300343"/>
          </a:xfrm>
          <a:prstGeom prst="rect">
            <a:avLst/>
          </a:prstGeom>
        </p:spPr>
        <p:txBody>
          <a:bodyPr wrap="square">
            <a:noAutofit/>
          </a:bodyPr>
          <a:lstStyle/>
          <a:p>
            <a:endParaRPr lang="en-US"/>
          </a:p>
        </p:txBody>
      </p:sp>
      <p:sp>
        <p:nvSpPr>
          <p:cNvPr id="8" name="Text Placeholder 13">
            <a:extLst>
              <a:ext uri="{FF2B5EF4-FFF2-40B4-BE49-F238E27FC236}">
                <a16:creationId xmlns:a16="http://schemas.microsoft.com/office/drawing/2014/main" id="{8866F70D-C239-264E-8E17-BA0C63BE7567}"/>
              </a:ext>
            </a:extLst>
          </p:cNvPr>
          <p:cNvSpPr>
            <a:spLocks noGrp="1" noChangeAspect="1"/>
          </p:cNvSpPr>
          <p:nvPr>
            <p:ph type="body" sz="quarter" idx="14" hasCustomPrompt="1"/>
          </p:nvPr>
        </p:nvSpPr>
        <p:spPr>
          <a:xfrm>
            <a:off x="10972800" y="5486400"/>
            <a:ext cx="915798" cy="1106424"/>
          </a:xfrm>
          <a:blipFill>
            <a:blip r:embed="rId2"/>
            <a:stretch>
              <a:fillRect/>
            </a:stretch>
          </a:blipFill>
        </p:spPr>
        <p:txBody>
          <a:bodyPr/>
          <a:lstStyle>
            <a:lvl1pPr>
              <a:buNone/>
              <a:defRPr/>
            </a:lvl1pPr>
            <a:lvl2pPr>
              <a:buNone/>
              <a:defRPr/>
            </a:lvl2pPr>
            <a:lvl3pPr>
              <a:buNone/>
              <a:defRPr/>
            </a:lvl3pPr>
            <a:lvl4pPr>
              <a:buNone/>
              <a:defRPr/>
            </a:lvl4pPr>
            <a:lvl5pPr>
              <a:buNone/>
              <a:defRPr/>
            </a:lvl5pPr>
          </a:lstStyle>
          <a:p>
            <a:pPr lvl="0"/>
            <a:r>
              <a:rPr lang="en-US"/>
              <a:t> </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11704320" cy="1325563"/>
          </a:xfrm>
        </p:spPr>
        <p:txBody>
          <a:bodyPr/>
          <a:lstStyle/>
          <a:p>
            <a:r>
              <a:rPr lang="en-US"/>
              <a:t>Click to edit Master title style</a:t>
            </a:r>
          </a:p>
        </p:txBody>
      </p:sp>
      <p:sp>
        <p:nvSpPr>
          <p:cNvPr id="10" name="Content Placeholder 2"/>
          <p:cNvSpPr>
            <a:spLocks noGrp="1"/>
          </p:cNvSpPr>
          <p:nvPr>
            <p:ph idx="1"/>
          </p:nvPr>
        </p:nvSpPr>
        <p:spPr>
          <a:xfrm>
            <a:off x="228600" y="1813717"/>
            <a:ext cx="580644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A1D9053B-8DB2-EA4A-A9CF-0F8FB54823AA}" type="slidenum">
              <a:rPr lang="en-US" smtClean="0"/>
              <a:t>‹#›</a:t>
            </a:fld>
            <a:endParaRPr lang="en-US"/>
          </a:p>
        </p:txBody>
      </p:sp>
      <p:sp>
        <p:nvSpPr>
          <p:cNvPr id="7" name="Content Placeholder 2">
            <a:extLst>
              <a:ext uri="{FF2B5EF4-FFF2-40B4-BE49-F238E27FC236}">
                <a16:creationId xmlns:a16="http://schemas.microsoft.com/office/drawing/2014/main" id="{235238AB-C5FF-0A43-B0BF-8875919DDF68}"/>
              </a:ext>
            </a:extLst>
          </p:cNvPr>
          <p:cNvSpPr>
            <a:spLocks noGrp="1"/>
          </p:cNvSpPr>
          <p:nvPr>
            <p:ph idx="13"/>
          </p:nvPr>
        </p:nvSpPr>
        <p:spPr>
          <a:xfrm>
            <a:off x="6156960" y="1813717"/>
            <a:ext cx="580644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3">
            <a:extLst>
              <a:ext uri="{FF2B5EF4-FFF2-40B4-BE49-F238E27FC236}">
                <a16:creationId xmlns:a16="http://schemas.microsoft.com/office/drawing/2014/main" id="{F99799BE-966A-7E4C-8000-7C83BD5E21A9}"/>
              </a:ext>
            </a:extLst>
          </p:cNvPr>
          <p:cNvSpPr>
            <a:spLocks noGrp="1" noChangeAspect="1"/>
          </p:cNvSpPr>
          <p:nvPr>
            <p:ph type="body" sz="quarter" idx="14" hasCustomPrompt="1"/>
          </p:nvPr>
        </p:nvSpPr>
        <p:spPr>
          <a:xfrm>
            <a:off x="10972800" y="5486400"/>
            <a:ext cx="915798" cy="1106424"/>
          </a:xfrm>
          <a:blipFill>
            <a:blip r:embed="rId2"/>
            <a:stretch>
              <a:fillRect/>
            </a:stretch>
          </a:blipFill>
        </p:spPr>
        <p:txBody>
          <a:bodyPr/>
          <a:lstStyle>
            <a:lvl1pPr>
              <a:buNone/>
              <a:defRPr/>
            </a:lvl1pPr>
            <a:lvl2pPr>
              <a:buNone/>
              <a:defRPr/>
            </a:lvl2pPr>
            <a:lvl3pPr>
              <a:buNone/>
              <a:defRPr/>
            </a:lvl3pPr>
            <a:lvl4pPr>
              <a:buNone/>
              <a:defRPr/>
            </a:lvl4pPr>
            <a:lvl5pPr>
              <a:buNone/>
              <a:defRPr/>
            </a:lvl5pPr>
          </a:lstStyle>
          <a:p>
            <a:pPr lvl="0"/>
            <a:r>
              <a:rPr lang="en-US"/>
              <a:t> </a:t>
            </a:r>
          </a:p>
        </p:txBody>
      </p:sp>
    </p:spTree>
    <p:extLst>
      <p:ext uri="{BB962C8B-B14F-4D97-AF65-F5344CB8AC3E}">
        <p14:creationId xmlns:p14="http://schemas.microsoft.com/office/powerpoint/2010/main" val="33005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1D9053B-8DB2-EA4A-A9CF-0F8FB54823AA}" type="slidenum">
              <a:rPr lang="en-US" smtClean="0"/>
              <a:t>‹#›</a:t>
            </a:fld>
            <a:endParaRPr lang="en-US"/>
          </a:p>
        </p:txBody>
      </p:sp>
      <p:sp>
        <p:nvSpPr>
          <p:cNvPr id="7" name="Text Placeholder 13">
            <a:extLst>
              <a:ext uri="{FF2B5EF4-FFF2-40B4-BE49-F238E27FC236}">
                <a16:creationId xmlns:a16="http://schemas.microsoft.com/office/drawing/2014/main" id="{5B9A4C8F-85B9-3E4C-8FFA-043001A40291}"/>
              </a:ext>
            </a:extLst>
          </p:cNvPr>
          <p:cNvSpPr>
            <a:spLocks noGrp="1" noChangeAspect="1"/>
          </p:cNvSpPr>
          <p:nvPr>
            <p:ph type="body" sz="quarter" idx="14" hasCustomPrompt="1"/>
          </p:nvPr>
        </p:nvSpPr>
        <p:spPr>
          <a:xfrm>
            <a:off x="10972800" y="5486400"/>
            <a:ext cx="915798" cy="1106424"/>
          </a:xfrm>
          <a:blipFill>
            <a:blip r:embed="rId2"/>
            <a:stretch>
              <a:fillRect/>
            </a:stretch>
          </a:blipFill>
        </p:spPr>
        <p:txBody>
          <a:bodyPr/>
          <a:lstStyle>
            <a:lvl1pPr>
              <a:buNone/>
              <a:defRPr/>
            </a:lvl1pPr>
            <a:lvl2pPr>
              <a:buNone/>
              <a:defRPr/>
            </a:lvl2pPr>
            <a:lvl3pPr>
              <a:buNone/>
              <a:defRPr/>
            </a:lvl3pPr>
            <a:lvl4pPr>
              <a:buNone/>
              <a:defRPr/>
            </a:lvl4pPr>
            <a:lvl5pPr>
              <a:buNone/>
              <a:defRPr/>
            </a:lvl5pPr>
          </a:lstStyle>
          <a:p>
            <a:pPr lvl="0"/>
            <a:r>
              <a:rPr lang="en-US"/>
              <a:t> </a:t>
            </a:r>
          </a:p>
        </p:txBody>
      </p:sp>
    </p:spTree>
    <p:extLst>
      <p:ext uri="{BB962C8B-B14F-4D97-AF65-F5344CB8AC3E}">
        <p14:creationId xmlns:p14="http://schemas.microsoft.com/office/powerpoint/2010/main" val="328949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1D9053B-8DB2-EA4A-A9CF-0F8FB54823AA}" type="slidenum">
              <a:rPr lang="en-US" smtClean="0"/>
              <a:t>‹#›</a:t>
            </a:fld>
            <a:endParaRPr lang="en-US"/>
          </a:p>
        </p:txBody>
      </p:sp>
      <p:sp>
        <p:nvSpPr>
          <p:cNvPr id="6" name="Text Placeholder 13">
            <a:extLst>
              <a:ext uri="{FF2B5EF4-FFF2-40B4-BE49-F238E27FC236}">
                <a16:creationId xmlns:a16="http://schemas.microsoft.com/office/drawing/2014/main" id="{679A4F47-D0BD-BB43-BDDD-B33E445239FC}"/>
              </a:ext>
            </a:extLst>
          </p:cNvPr>
          <p:cNvSpPr>
            <a:spLocks noGrp="1" noChangeAspect="1"/>
          </p:cNvSpPr>
          <p:nvPr>
            <p:ph type="body" sz="quarter" idx="14" hasCustomPrompt="1"/>
          </p:nvPr>
        </p:nvSpPr>
        <p:spPr>
          <a:xfrm>
            <a:off x="10972800" y="5486400"/>
            <a:ext cx="915798" cy="1106424"/>
          </a:xfrm>
          <a:blipFill>
            <a:blip r:embed="rId2"/>
            <a:stretch>
              <a:fillRect/>
            </a:stretch>
          </a:blipFill>
        </p:spPr>
        <p:txBody>
          <a:bodyPr/>
          <a:lstStyle>
            <a:lvl1pPr>
              <a:buNone/>
              <a:defRPr/>
            </a:lvl1pPr>
            <a:lvl2pPr>
              <a:buNone/>
              <a:defRPr/>
            </a:lvl2pPr>
            <a:lvl3pPr>
              <a:buNone/>
              <a:defRPr/>
            </a:lvl3pPr>
            <a:lvl4pPr>
              <a:buNone/>
              <a:defRPr/>
            </a:lvl4pPr>
            <a:lvl5pPr>
              <a:buNone/>
              <a:defRPr/>
            </a:lvl5pPr>
          </a:lstStyle>
          <a:p>
            <a:pPr lvl="0"/>
            <a:r>
              <a:rPr lang="en-US"/>
              <a:t> </a:t>
            </a:r>
          </a:p>
        </p:txBody>
      </p:sp>
    </p:spTree>
    <p:extLst>
      <p:ext uri="{BB962C8B-B14F-4D97-AF65-F5344CB8AC3E}">
        <p14:creationId xmlns:p14="http://schemas.microsoft.com/office/powerpoint/2010/main" val="1024078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len Canyon Title Slide">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3127"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CF271684-AFEB-3C4E-B24C-66AB0D665AD1}"/>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9" name="Subtitle 2">
            <a:extLst>
              <a:ext uri="{FF2B5EF4-FFF2-40B4-BE49-F238E27FC236}">
                <a16:creationId xmlns:a16="http://schemas.microsoft.com/office/drawing/2014/main" id="{09AE1B03-E323-BC4C-B8FB-529E31BA0AF0}"/>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a:p>
            <a:endParaRPr lang="en-US"/>
          </a:p>
        </p:txBody>
      </p:sp>
      <p:pic>
        <p:nvPicPr>
          <p:cNvPr id="7" name="Picture 6" descr="Reclamation logo with a shield of a dam with water flowing over it.">
            <a:extLst>
              <a:ext uri="{FF2B5EF4-FFF2-40B4-BE49-F238E27FC236}">
                <a16:creationId xmlns:a16="http://schemas.microsoft.com/office/drawing/2014/main" id="{7AFD07AD-7827-7140-B4A2-C25A2D02AC74}"/>
              </a:ext>
            </a:extLst>
          </p:cNvPr>
          <p:cNvPicPr>
            <a:picLocks noChangeAspect="1"/>
          </p:cNvPicPr>
          <p:nvPr userDrawn="1"/>
        </p:nvPicPr>
        <p:blipFill>
          <a:blip r:embed="rId3"/>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26400205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1D9053B-8DB2-EA4A-A9CF-0F8FB54823AA}" type="slidenum">
              <a:rPr lang="en-US" smtClean="0"/>
              <a:t>‹#›</a:t>
            </a:fld>
            <a:endParaRPr lang="en-US"/>
          </a:p>
        </p:txBody>
      </p:sp>
      <p:sp>
        <p:nvSpPr>
          <p:cNvPr id="10" name="Picture Placeholder 9">
            <a:extLst>
              <a:ext uri="{FF2B5EF4-FFF2-40B4-BE49-F238E27FC236}">
                <a16:creationId xmlns:a16="http://schemas.microsoft.com/office/drawing/2014/main" id="{28A33F6E-2EFD-3C45-91BF-512B9CA54854}"/>
              </a:ext>
            </a:extLst>
          </p:cNvPr>
          <p:cNvSpPr>
            <a:spLocks noGrp="1"/>
          </p:cNvSpPr>
          <p:nvPr>
            <p:ph type="pic" sz="quarter" idx="13"/>
          </p:nvPr>
        </p:nvSpPr>
        <p:spPr>
          <a:xfrm>
            <a:off x="5065776" y="0"/>
            <a:ext cx="7123176" cy="6858000"/>
          </a:xfrm>
          <a:prstGeom prst="rect">
            <a:avLst/>
          </a:prstGeom>
        </p:spPr>
        <p:txBody>
          <a:bodyPr wrap="square">
            <a:noAutofit/>
          </a:bodyPr>
          <a:lstStyle/>
          <a:p>
            <a:endParaRPr lang="en-US"/>
          </a:p>
        </p:txBody>
      </p:sp>
      <p:sp>
        <p:nvSpPr>
          <p:cNvPr id="8" name="Text Placeholder 13">
            <a:extLst>
              <a:ext uri="{FF2B5EF4-FFF2-40B4-BE49-F238E27FC236}">
                <a16:creationId xmlns:a16="http://schemas.microsoft.com/office/drawing/2014/main" id="{75C39BF8-420B-514B-9E56-CF72847E5C57}"/>
              </a:ext>
            </a:extLst>
          </p:cNvPr>
          <p:cNvSpPr>
            <a:spLocks noGrp="1" noChangeAspect="1"/>
          </p:cNvSpPr>
          <p:nvPr>
            <p:ph type="body" sz="quarter" idx="14" hasCustomPrompt="1"/>
          </p:nvPr>
        </p:nvSpPr>
        <p:spPr>
          <a:xfrm>
            <a:off x="10972800" y="5486400"/>
            <a:ext cx="915798" cy="1106424"/>
          </a:xfrm>
          <a:blipFill>
            <a:blip r:embed="rId2"/>
            <a:stretch>
              <a:fillRect/>
            </a:stretch>
          </a:blipFill>
        </p:spPr>
        <p:txBody>
          <a:bodyPr/>
          <a:lstStyle>
            <a:lvl1pPr>
              <a:buNone/>
              <a:defRPr/>
            </a:lvl1pPr>
            <a:lvl2pPr>
              <a:buNone/>
              <a:defRPr/>
            </a:lvl2pPr>
            <a:lvl3pPr>
              <a:buNone/>
              <a:defRPr/>
            </a:lvl3pPr>
            <a:lvl4pPr>
              <a:buNone/>
              <a:defRPr/>
            </a:lvl4pPr>
            <a:lvl5pPr>
              <a:buNone/>
              <a:defRPr/>
            </a:lvl5pPr>
          </a:lstStyle>
          <a:p>
            <a:pPr lvl="0"/>
            <a:r>
              <a:rPr lang="en-US"/>
              <a:t> </a:t>
            </a:r>
          </a:p>
        </p:txBody>
      </p:sp>
    </p:spTree>
    <p:extLst>
      <p:ext uri="{BB962C8B-B14F-4D97-AF65-F5344CB8AC3E}">
        <p14:creationId xmlns:p14="http://schemas.microsoft.com/office/powerpoint/2010/main" val="1099288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A1D9053B-8DB2-EA4A-A9CF-0F8FB54823AA}" type="slidenum">
              <a:rPr lang="en-US" smtClean="0"/>
              <a:pPr/>
              <a:t>‹#›</a:t>
            </a:fld>
            <a:endParaRPr lang="en-US"/>
          </a:p>
        </p:txBody>
      </p:sp>
      <p:sp>
        <p:nvSpPr>
          <p:cNvPr id="7" name="Subtitle 2">
            <a:extLst>
              <a:ext uri="{FF2B5EF4-FFF2-40B4-BE49-F238E27FC236}">
                <a16:creationId xmlns:a16="http://schemas.microsoft.com/office/drawing/2014/main" id="{7DD425A3-2A5C-5240-9A70-92CB57C5EDF2}"/>
              </a:ext>
            </a:extLst>
          </p:cNvPr>
          <p:cNvSpPr>
            <a:spLocks noGrp="1"/>
          </p:cNvSpPr>
          <p:nvPr>
            <p:ph type="subTitle" idx="1" hasCustomPrompt="1"/>
          </p:nvPr>
        </p:nvSpPr>
        <p:spPr>
          <a:xfrm>
            <a:off x="228600" y="216766"/>
            <a:ext cx="9144000" cy="1994419"/>
          </a:xfrm>
          <a:effectLst/>
        </p:spPr>
        <p:txBody>
          <a:bodyPr>
            <a:noAutofit/>
          </a:bodyPr>
          <a:lstStyle>
            <a:lvl1pPr marL="0" indent="0" algn="l">
              <a:buNone/>
              <a:defRPr sz="3200" b="1" i="0" baseline="0">
                <a:solidFill>
                  <a:schemeClr val="bg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Contact Information Goes Here</a:t>
            </a:r>
            <a:br>
              <a:rPr lang="en-US"/>
            </a:br>
            <a:r>
              <a:rPr lang="en-US"/>
              <a:t>No more than four lines</a:t>
            </a:r>
          </a:p>
          <a:p>
            <a:endParaRPr lang="en-US"/>
          </a:p>
        </p:txBody>
      </p:sp>
      <p:pic>
        <p:nvPicPr>
          <p:cNvPr id="3" name="Picture 2">
            <a:extLst>
              <a:ext uri="{FF2B5EF4-FFF2-40B4-BE49-F238E27FC236}">
                <a16:creationId xmlns:a16="http://schemas.microsoft.com/office/drawing/2014/main" id="{87167FCA-AF25-0945-AAAC-AC64FE0144AD}"/>
              </a:ext>
            </a:extLst>
          </p:cNvPr>
          <p:cNvPicPr>
            <a:picLocks noChangeAspect="1"/>
          </p:cNvPicPr>
          <p:nvPr userDrawn="1"/>
        </p:nvPicPr>
        <p:blipFill>
          <a:blip r:embed="rId3"/>
          <a:stretch>
            <a:fillRect/>
          </a:stretch>
        </p:blipFill>
        <p:spPr>
          <a:xfrm>
            <a:off x="130409" y="5123170"/>
            <a:ext cx="3337560" cy="1094805"/>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asic Page">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8" name="TextBox 7"/>
          <p:cNvSpPr txBox="1"/>
          <p:nvPr/>
        </p:nvSpPr>
        <p:spPr>
          <a:xfrm>
            <a:off x="936305" y="160497"/>
            <a:ext cx="1755609" cy="369332"/>
          </a:xfrm>
          <a:prstGeom prst="rect">
            <a:avLst/>
          </a:prstGeom>
          <a:noFill/>
        </p:spPr>
        <p:txBody>
          <a:bodyPr wrap="none" rtlCol="0">
            <a:spAutoFit/>
          </a:bodyPr>
          <a:lstStyle/>
          <a:p>
            <a:r>
              <a:rPr lang="en-US" sz="900">
                <a:solidFill>
                  <a:schemeClr val="bg1">
                    <a:lumMod val="85000"/>
                  </a:schemeClr>
                </a:solidFill>
                <a:latin typeface="Roboto" panose="02000000000000000000" pitchFamily="2" charset="0"/>
                <a:ea typeface="Roboto" panose="02000000000000000000" pitchFamily="2" charset="0"/>
              </a:rPr>
              <a:t>U.S.</a:t>
            </a:r>
            <a:r>
              <a:rPr lang="en-US" sz="900" baseline="0">
                <a:solidFill>
                  <a:schemeClr val="bg1">
                    <a:lumMod val="85000"/>
                  </a:schemeClr>
                </a:solidFill>
                <a:latin typeface="Roboto" panose="02000000000000000000" pitchFamily="2" charset="0"/>
                <a:ea typeface="Roboto" panose="02000000000000000000" pitchFamily="2" charset="0"/>
              </a:rPr>
              <a:t> Department of the Interior</a:t>
            </a:r>
          </a:p>
          <a:p>
            <a:r>
              <a:rPr lang="en-US" sz="900" baseline="0">
                <a:solidFill>
                  <a:schemeClr val="bg1">
                    <a:lumMod val="85000"/>
                  </a:schemeClr>
                </a:solidFill>
                <a:latin typeface="Roboto" panose="02000000000000000000" pitchFamily="2" charset="0"/>
                <a:ea typeface="Roboto" panose="02000000000000000000" pitchFamily="2" charset="0"/>
              </a:rPr>
              <a:t>Bureau of Land Management</a:t>
            </a:r>
            <a:endParaRPr lang="en-US" sz="900">
              <a:solidFill>
                <a:schemeClr val="bg1">
                  <a:lumMod val="85000"/>
                </a:schemeClr>
              </a:solidFill>
              <a:latin typeface="Roboto" panose="02000000000000000000" pitchFamily="2" charset="0"/>
              <a:ea typeface="Roboto" panose="02000000000000000000" pitchFamily="2" charset="0"/>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09054" y="136276"/>
            <a:ext cx="513895" cy="450152"/>
          </a:xfrm>
          <a:prstGeom prst="rect">
            <a:avLst/>
          </a:prstGeom>
        </p:spPr>
      </p:pic>
      <p:sp>
        <p:nvSpPr>
          <p:cNvPr id="10" name="Vertical Text Placeholder 2"/>
          <p:cNvSpPr>
            <a:spLocks noGrp="1"/>
          </p:cNvSpPr>
          <p:nvPr>
            <p:ph type="body" orient="vert" idx="1" hasCustomPrompt="1"/>
          </p:nvPr>
        </p:nvSpPr>
        <p:spPr>
          <a:xfrm>
            <a:off x="838200" y="1825625"/>
            <a:ext cx="10515600" cy="4351338"/>
          </a:xfrm>
        </p:spPr>
        <p:txBody>
          <a:bodyPr vert="horz"/>
          <a:lstStyle>
            <a:lvl1pPr>
              <a:defRPr baseline="0"/>
            </a:lvl1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p:cNvCxnSpPr>
            <a:cxnSpLocks/>
          </p:cNvCxnSpPr>
          <p:nvPr userDrawn="1"/>
        </p:nvCxnSpPr>
        <p:spPr>
          <a:xfrm>
            <a:off x="381001" y="668328"/>
            <a:ext cx="11375571" cy="0"/>
          </a:xfrm>
          <a:prstGeom prst="line">
            <a:avLst/>
          </a:prstGeom>
          <a:ln w="76200">
            <a:solidFill>
              <a:srgbClr val="9FCE6E"/>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936305" y="160499"/>
            <a:ext cx="1755609" cy="507831"/>
          </a:xfrm>
          <a:prstGeom prst="rect">
            <a:avLst/>
          </a:prstGeom>
          <a:noFill/>
        </p:spPr>
        <p:txBody>
          <a:bodyPr wrap="none" rtlCol="0">
            <a:spAutoFit/>
          </a:bodyPr>
          <a:lstStyle/>
          <a:p>
            <a:r>
              <a:rPr lang="en-US" sz="900">
                <a:solidFill>
                  <a:schemeClr val="bg1">
                    <a:lumMod val="85000"/>
                  </a:schemeClr>
                </a:solidFill>
                <a:latin typeface="Roboto" panose="02000000000000000000" pitchFamily="2" charset="0"/>
                <a:ea typeface="Roboto" panose="02000000000000000000" pitchFamily="2" charset="0"/>
              </a:rPr>
              <a:t>U.S.</a:t>
            </a:r>
            <a:r>
              <a:rPr lang="en-US" sz="900" baseline="0">
                <a:solidFill>
                  <a:schemeClr val="bg1">
                    <a:lumMod val="85000"/>
                  </a:schemeClr>
                </a:solidFill>
                <a:latin typeface="Roboto" panose="02000000000000000000" pitchFamily="2" charset="0"/>
                <a:ea typeface="Roboto" panose="02000000000000000000" pitchFamily="2" charset="0"/>
              </a:rPr>
              <a:t> Department of the Interior</a:t>
            </a:r>
          </a:p>
          <a:p>
            <a:r>
              <a:rPr lang="en-US" sz="900" baseline="0">
                <a:solidFill>
                  <a:schemeClr val="bg1">
                    <a:lumMod val="85000"/>
                  </a:schemeClr>
                </a:solidFill>
                <a:latin typeface="Roboto" panose="02000000000000000000" pitchFamily="2" charset="0"/>
                <a:ea typeface="Roboto" panose="02000000000000000000" pitchFamily="2" charset="0"/>
              </a:rPr>
              <a:t>Bureau of Land Management</a:t>
            </a:r>
          </a:p>
          <a:p>
            <a:r>
              <a:rPr lang="en-US" sz="900" baseline="0">
                <a:solidFill>
                  <a:schemeClr val="bg1">
                    <a:lumMod val="85000"/>
                  </a:schemeClr>
                </a:solidFill>
                <a:latin typeface="Roboto" panose="02000000000000000000" pitchFamily="2" charset="0"/>
                <a:ea typeface="Roboto" panose="02000000000000000000" pitchFamily="2" charset="0"/>
              </a:rPr>
              <a:t>New Mexico State Office</a:t>
            </a:r>
            <a:endParaRPr lang="en-US" sz="900">
              <a:solidFill>
                <a:schemeClr val="bg1">
                  <a:lumMod val="85000"/>
                </a:schemeClr>
              </a:solidFill>
              <a:latin typeface="Roboto" panose="02000000000000000000" pitchFamily="2" charset="0"/>
              <a:ea typeface="Roboto" panose="02000000000000000000" pitchFamily="2" charset="0"/>
            </a:endParaRP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09054" y="136276"/>
            <a:ext cx="513895" cy="450152"/>
          </a:xfrm>
          <a:prstGeom prst="rect">
            <a:avLst/>
          </a:prstGeom>
        </p:spPr>
      </p:pic>
      <p:sp>
        <p:nvSpPr>
          <p:cNvPr id="12" name="Text Placeholder 2"/>
          <p:cNvSpPr>
            <a:spLocks noGrp="1"/>
          </p:cNvSpPr>
          <p:nvPr>
            <p:ph type="body" sz="quarter" idx="11" hasCustomPrompt="1"/>
          </p:nvPr>
        </p:nvSpPr>
        <p:spPr>
          <a:xfrm>
            <a:off x="838200" y="1068388"/>
            <a:ext cx="10515600" cy="608012"/>
          </a:xfrm>
        </p:spPr>
        <p:txBody>
          <a:bodyPr>
            <a:noAutofit/>
          </a:bodyPr>
          <a:lstStyle>
            <a:lvl1pPr marL="0" indent="0">
              <a:buNone/>
              <a:defRPr sz="4400" baseline="0">
                <a:solidFill>
                  <a:schemeClr val="bg1">
                    <a:lumMod val="85000"/>
                  </a:schemeClr>
                </a:solidFill>
                <a:latin typeface="Roboto Black" panose="02000000000000000000" pitchFamily="2" charset="0"/>
                <a:ea typeface="Roboto Black" panose="02000000000000000000" pitchFamily="2" charset="0"/>
              </a:defRPr>
            </a:lvl1pPr>
          </a:lstStyle>
          <a:p>
            <a:pPr lvl="0"/>
            <a:r>
              <a:rPr lang="en-US" sz="4400">
                <a:latin typeface="Roboto Black" panose="02000000000000000000" pitchFamily="2" charset="0"/>
                <a:ea typeface="Roboto Black" panose="02000000000000000000" pitchFamily="2" charset="0"/>
              </a:rPr>
              <a:t>Topic Heading</a:t>
            </a:r>
            <a:endParaRPr lang="en-US"/>
          </a:p>
        </p:txBody>
      </p:sp>
      <p:sp>
        <p:nvSpPr>
          <p:cNvPr id="6" name="TextBox 5">
            <a:extLst>
              <a:ext uri="{FF2B5EF4-FFF2-40B4-BE49-F238E27FC236}">
                <a16:creationId xmlns:a16="http://schemas.microsoft.com/office/drawing/2014/main" id="{0D08FEEF-67C6-4613-9B39-985FB2B647A4}"/>
              </a:ext>
            </a:extLst>
          </p:cNvPr>
          <p:cNvSpPr txBox="1"/>
          <p:nvPr userDrawn="1"/>
        </p:nvSpPr>
        <p:spPr>
          <a:xfrm>
            <a:off x="5952309" y="224336"/>
            <a:ext cx="5858691" cy="7694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a:solidFill>
                  <a:schemeClr val="bg1"/>
                </a:solidFill>
                <a:latin typeface="Roboto" panose="02000000000000000000"/>
              </a:rPr>
              <a:t>SunZia Southwest Transmission Project</a:t>
            </a:r>
          </a:p>
          <a:p>
            <a:pPr algn="r"/>
            <a:endParaRPr lang="en-US" sz="2800">
              <a:solidFill>
                <a:schemeClr val="bg1">
                  <a:lumMod val="85000"/>
                </a:schemeClr>
              </a:solidFill>
              <a:latin typeface="Roboto" panose="02000000000000000000" pitchFamily="2" charset="0"/>
              <a:ea typeface="Roboto" panose="02000000000000000000" pitchFamily="2" charset="0"/>
            </a:endParaRPr>
          </a:p>
        </p:txBody>
      </p:sp>
      <p:sp>
        <p:nvSpPr>
          <p:cNvPr id="17" name="Rectangle 16">
            <a:extLst>
              <a:ext uri="{FF2B5EF4-FFF2-40B4-BE49-F238E27FC236}">
                <a16:creationId xmlns:a16="http://schemas.microsoft.com/office/drawing/2014/main" id="{35F531E5-91D0-4087-9F4A-689055058458}"/>
              </a:ext>
            </a:extLst>
          </p:cNvPr>
          <p:cNvSpPr/>
          <p:nvPr userDrawn="1"/>
        </p:nvSpPr>
        <p:spPr>
          <a:xfrm>
            <a:off x="174171" y="993776"/>
            <a:ext cx="11843659" cy="5727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92792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5D1510-C920-4253-91BF-21763344EA3F}"/>
              </a:ext>
            </a:extLst>
          </p:cNvPr>
          <p:cNvPicPr>
            <a:picLocks noChangeAspect="1"/>
          </p:cNvPicPr>
          <p:nvPr userDrawn="1"/>
        </p:nvPicPr>
        <p:blipFill>
          <a:blip r:embed="rId2"/>
          <a:stretch>
            <a:fillRect/>
          </a:stretch>
        </p:blipFill>
        <p:spPr>
          <a:xfrm>
            <a:off x="11109881" y="5623468"/>
            <a:ext cx="914479" cy="1060796"/>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DBA7C424-6CF4-1C48-9E16-CCD580512B34}"/>
              </a:ext>
            </a:extLst>
          </p:cNvPr>
          <p:cNvSpPr>
            <a:spLocks noGrp="1"/>
          </p:cNvSpPr>
          <p:nvPr>
            <p:ph type="body" sz="quarter" idx="13"/>
          </p:nvPr>
        </p:nvSpPr>
        <p:spPr>
          <a:xfrm>
            <a:off x="228600" y="1456267"/>
            <a:ext cx="11704320" cy="472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1894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5D1510-C920-4253-91BF-21763344EA3F}"/>
              </a:ext>
            </a:extLst>
          </p:cNvPr>
          <p:cNvPicPr>
            <a:picLocks noChangeAspect="1"/>
          </p:cNvPicPr>
          <p:nvPr userDrawn="1"/>
        </p:nvPicPr>
        <p:blipFill>
          <a:blip r:embed="rId2"/>
          <a:stretch>
            <a:fillRect/>
          </a:stretch>
        </p:blipFill>
        <p:spPr>
          <a:xfrm>
            <a:off x="11109881" y="5623468"/>
            <a:ext cx="914479" cy="1060796"/>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DBA7C424-6CF4-1C48-9E16-CCD580512B34}"/>
              </a:ext>
            </a:extLst>
          </p:cNvPr>
          <p:cNvSpPr>
            <a:spLocks noGrp="1"/>
          </p:cNvSpPr>
          <p:nvPr>
            <p:ph type="body" sz="quarter" idx="13"/>
          </p:nvPr>
        </p:nvSpPr>
        <p:spPr>
          <a:xfrm>
            <a:off x="228600" y="1456267"/>
            <a:ext cx="11704320" cy="472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0683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wo column">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11704320" cy="914400"/>
          </a:xfrm>
        </p:spPr>
        <p:txBody>
          <a:bodyPr/>
          <a:lstStyle/>
          <a:p>
            <a:r>
              <a:rPr lang="en-US"/>
              <a:t>Click to edit Master title style</a:t>
            </a:r>
          </a:p>
        </p:txBody>
      </p:sp>
      <p:sp>
        <p:nvSpPr>
          <p:cNvPr id="10" name="Content Placeholder 2"/>
          <p:cNvSpPr>
            <a:spLocks noGrp="1"/>
          </p:cNvSpPr>
          <p:nvPr>
            <p:ph idx="1"/>
          </p:nvPr>
        </p:nvSpPr>
        <p:spPr>
          <a:xfrm>
            <a:off x="228600" y="1456267"/>
            <a:ext cx="5806440" cy="470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A1D9053B-8DB2-EA4A-A9CF-0F8FB54823AA}" type="slidenum">
              <a:rPr lang="en-US" smtClean="0"/>
              <a:t>‹#›</a:t>
            </a:fld>
            <a:endParaRPr lang="en-US"/>
          </a:p>
        </p:txBody>
      </p:sp>
      <p:sp>
        <p:nvSpPr>
          <p:cNvPr id="7" name="Content Placeholder 2">
            <a:extLst>
              <a:ext uri="{FF2B5EF4-FFF2-40B4-BE49-F238E27FC236}">
                <a16:creationId xmlns:a16="http://schemas.microsoft.com/office/drawing/2014/main" id="{9809ABE3-6B9D-A047-8478-3EB36A9B87BB}"/>
              </a:ext>
            </a:extLst>
          </p:cNvPr>
          <p:cNvSpPr>
            <a:spLocks noGrp="1"/>
          </p:cNvSpPr>
          <p:nvPr>
            <p:ph idx="13"/>
          </p:nvPr>
        </p:nvSpPr>
        <p:spPr>
          <a:xfrm>
            <a:off x="6126480" y="1456267"/>
            <a:ext cx="5806440" cy="4697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465D1510-C920-4253-91BF-21763344EA3F}"/>
              </a:ext>
            </a:extLst>
          </p:cNvPr>
          <p:cNvPicPr>
            <a:picLocks noChangeAspect="1"/>
          </p:cNvPicPr>
          <p:nvPr userDrawn="1"/>
        </p:nvPicPr>
        <p:blipFill>
          <a:blip r:embed="rId2"/>
          <a:stretch>
            <a:fillRect/>
          </a:stretch>
        </p:blipFill>
        <p:spPr>
          <a:xfrm>
            <a:off x="11109881" y="5623468"/>
            <a:ext cx="914479" cy="1060796"/>
          </a:xfrm>
          <a:prstGeom prst="rect">
            <a:avLst/>
          </a:prstGeom>
        </p:spPr>
      </p:pic>
    </p:spTree>
    <p:extLst>
      <p:ext uri="{BB962C8B-B14F-4D97-AF65-F5344CB8AC3E}">
        <p14:creationId xmlns:p14="http://schemas.microsoft.com/office/powerpoint/2010/main" val="12355668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5D1510-C920-4253-91BF-21763344EA3F}"/>
              </a:ext>
            </a:extLst>
          </p:cNvPr>
          <p:cNvPicPr>
            <a:picLocks noChangeAspect="1"/>
          </p:cNvPicPr>
          <p:nvPr userDrawn="1"/>
        </p:nvPicPr>
        <p:blipFill>
          <a:blip r:embed="rId2"/>
          <a:stretch>
            <a:fillRect/>
          </a:stretch>
        </p:blipFill>
        <p:spPr>
          <a:xfrm>
            <a:off x="11109881" y="5623468"/>
            <a:ext cx="914479" cy="1060796"/>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DBA7C424-6CF4-1C48-9E16-CCD580512B34}"/>
              </a:ext>
            </a:extLst>
          </p:cNvPr>
          <p:cNvSpPr>
            <a:spLocks noGrp="1"/>
          </p:cNvSpPr>
          <p:nvPr>
            <p:ph type="body" sz="quarter" idx="13"/>
          </p:nvPr>
        </p:nvSpPr>
        <p:spPr>
          <a:xfrm>
            <a:off x="228600" y="1456267"/>
            <a:ext cx="11704320" cy="472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69702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Right Photo">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5676900" cy="1325563"/>
          </a:xfrm>
        </p:spPr>
        <p:txBody>
          <a:bodyPr/>
          <a:lstStyle/>
          <a:p>
            <a:r>
              <a:rPr lang="en-US"/>
              <a:t>Click to edit Master title style</a:t>
            </a:r>
          </a:p>
        </p:txBody>
      </p:sp>
      <p:sp>
        <p:nvSpPr>
          <p:cNvPr id="3" name="Content Placeholder 2"/>
          <p:cNvSpPr>
            <a:spLocks noGrp="1"/>
          </p:cNvSpPr>
          <p:nvPr>
            <p:ph sz="half" idx="1"/>
          </p:nvPr>
        </p:nvSpPr>
        <p:spPr>
          <a:xfrm>
            <a:off x="228600" y="1825625"/>
            <a:ext cx="5676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idx="13"/>
          </p:nvPr>
        </p:nvSpPr>
        <p:spPr>
          <a:xfrm>
            <a:off x="6019800" y="0"/>
            <a:ext cx="61722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Slide Number Placeholder 6"/>
          <p:cNvSpPr>
            <a:spLocks noGrp="1"/>
          </p:cNvSpPr>
          <p:nvPr>
            <p:ph type="sldNum" sz="quarter" idx="12"/>
          </p:nvPr>
        </p:nvSpPr>
        <p:spPr>
          <a:xfrm>
            <a:off x="75177" y="6400799"/>
            <a:ext cx="2743200" cy="365125"/>
          </a:xfrm>
        </p:spPr>
        <p:txBody>
          <a:bodyPr/>
          <a:lstStyle/>
          <a:p>
            <a:fld id="{A1D9053B-8DB2-EA4A-A9CF-0F8FB54823AA}" type="slidenum">
              <a:rPr lang="en-US" smtClean="0"/>
              <a:t>‹#›</a:t>
            </a:fld>
            <a:endParaRPr lang="en-US"/>
          </a:p>
        </p:txBody>
      </p:sp>
      <p:sp>
        <p:nvSpPr>
          <p:cNvPr id="6" name="Footer Placeholder 5" descr="Reclamation Logo"/>
          <p:cNvSpPr>
            <a:spLocks noGrp="1"/>
          </p:cNvSpPr>
          <p:nvPr>
            <p:ph type="ftr" sz="quarter" idx="11"/>
          </p:nvPr>
        </p:nvSpPr>
        <p:spPr>
          <a:xfrm>
            <a:off x="11311128" y="5824728"/>
            <a:ext cx="777240" cy="914400"/>
          </a:xfrm>
          <a:blipFill>
            <a:blip r:embed="rId2" cstate="email">
              <a:extLst>
                <a:ext uri="{28A0092B-C50C-407E-A947-70E740481C1C}">
                  <a14:useLocalDpi xmlns:a14="http://schemas.microsoft.com/office/drawing/2010/main"/>
                </a:ext>
              </a:extLst>
            </a:blip>
            <a:stretch>
              <a:fillRect/>
            </a:stretch>
          </a:blipFill>
        </p:spPr>
        <p:txBody>
          <a:bodyPr/>
          <a:lstStyle>
            <a:lvl1pPr>
              <a:defRPr>
                <a:solidFill>
                  <a:srgbClr val="003E52">
                    <a:alpha val="0"/>
                  </a:srgbClr>
                </a:solidFill>
              </a:defRPr>
            </a:lvl1pPr>
          </a:lstStyle>
          <a:p>
            <a:endParaRPr lang="en-US"/>
          </a:p>
        </p:txBody>
      </p:sp>
    </p:spTree>
    <p:extLst>
      <p:ext uri="{BB962C8B-B14F-4D97-AF65-F5344CB8AC3E}">
        <p14:creationId xmlns:p14="http://schemas.microsoft.com/office/powerpoint/2010/main" val="752957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1D9053B-8DB2-EA4A-A9CF-0F8FB54823AA}" type="slidenum">
              <a:rPr lang="en-US" smtClean="0"/>
              <a:t>‹#›</a:t>
            </a:fld>
            <a:endParaRPr lang="en-US"/>
          </a:p>
        </p:txBody>
      </p:sp>
      <p:sp>
        <p:nvSpPr>
          <p:cNvPr id="4" name="Footer Placeholder 3" descr="Reclamation Logo"/>
          <p:cNvSpPr>
            <a:spLocks noGrp="1"/>
          </p:cNvSpPr>
          <p:nvPr>
            <p:ph type="ftr" sz="quarter" idx="11"/>
          </p:nvPr>
        </p:nvSpPr>
        <p:spPr>
          <a:xfrm>
            <a:off x="11283696" y="5824728"/>
            <a:ext cx="777240" cy="914400"/>
          </a:xfrm>
          <a:blipFill>
            <a:blip r:embed="rId2" cstate="email">
              <a:extLst>
                <a:ext uri="{28A0092B-C50C-407E-A947-70E740481C1C}">
                  <a14:useLocalDpi xmlns:a14="http://schemas.microsoft.com/office/drawing/2010/main"/>
                </a:ext>
              </a:extLst>
            </a:blip>
            <a:stretch>
              <a:fillRect/>
            </a:stretch>
          </a:blipFill>
        </p:spPr>
        <p:txBody>
          <a:bodyPr/>
          <a:lstStyle>
            <a:lvl1pPr>
              <a:defRPr>
                <a:solidFill>
                  <a:srgbClr val="003E52">
                    <a:alpha val="0"/>
                  </a:srgbClr>
                </a:solidFill>
              </a:defRPr>
            </a:lvl1pPr>
          </a:lstStyle>
          <a:p>
            <a:endParaRPr lang="en-US"/>
          </a:p>
        </p:txBody>
      </p:sp>
    </p:spTree>
    <p:extLst>
      <p:ext uri="{BB962C8B-B14F-4D97-AF65-F5344CB8AC3E}">
        <p14:creationId xmlns:p14="http://schemas.microsoft.com/office/powerpoint/2010/main" val="988122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AC1C75-F56D-4836-A19B-82873B745B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1805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and Coule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A4E44A16-C447-684C-9061-11E02701A7FD}"/>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9" name="Subtitle 2">
            <a:extLst>
              <a:ext uri="{FF2B5EF4-FFF2-40B4-BE49-F238E27FC236}">
                <a16:creationId xmlns:a16="http://schemas.microsoft.com/office/drawing/2014/main" id="{BB7C8E9E-3391-8042-A6AD-6A475775E0E2}"/>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pic>
        <p:nvPicPr>
          <p:cNvPr id="10" name="Picture 9" descr="Reclamation Logo with a shield of a dam with water coming over it.">
            <a:extLst>
              <a:ext uri="{FF2B5EF4-FFF2-40B4-BE49-F238E27FC236}">
                <a16:creationId xmlns:a16="http://schemas.microsoft.com/office/drawing/2014/main" id="{B2650061-4C58-3843-99D4-8E7FFC58EC51}"/>
              </a:ext>
            </a:extLst>
          </p:cNvPr>
          <p:cNvPicPr>
            <a:picLocks noChangeAspect="1"/>
          </p:cNvPicPr>
          <p:nvPr userDrawn="1"/>
        </p:nvPicPr>
        <p:blipFill>
          <a:blip r:embed="rId3"/>
          <a:stretch>
            <a:fillRect/>
          </a:stretch>
        </p:blipFill>
        <p:spPr>
          <a:xfrm>
            <a:off x="314960" y="160629"/>
            <a:ext cx="3657600" cy="1160585"/>
          </a:xfrm>
          <a:prstGeom prst="rect">
            <a:avLst/>
          </a:prstGeom>
        </p:spPr>
      </p:pic>
    </p:spTree>
    <p:extLst>
      <p:ext uri="{BB962C8B-B14F-4D97-AF65-F5344CB8AC3E}">
        <p14:creationId xmlns:p14="http://schemas.microsoft.com/office/powerpoint/2010/main" val="2014171124"/>
      </p:ext>
    </p:extLst>
  </p:cSld>
  <p:clrMapOvr>
    <a:masterClrMapping/>
  </p:clrMapOvr>
  <p:extLst>
    <p:ext uri="{DCECCB84-F9BA-43D5-87BE-67443E8EF086}">
      <p15:sldGuideLst xmlns:p15="http://schemas.microsoft.com/office/powerpoint/2012/main">
        <p15:guide id="1" orient="horz" pos="144" userDrawn="1">
          <p15:clr>
            <a:srgbClr val="FBAE40"/>
          </p15:clr>
        </p15:guide>
        <p15:guide id="2" pos="14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 Shasta Dam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35082" y="6400800"/>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5DECC618-E7BB-764C-8FEA-AEF3A9EA50B7}"/>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9" name="Subtitle 2">
            <a:extLst>
              <a:ext uri="{FF2B5EF4-FFF2-40B4-BE49-F238E27FC236}">
                <a16:creationId xmlns:a16="http://schemas.microsoft.com/office/drawing/2014/main" id="{00B0A8CA-98B3-6744-A45F-4BC538E81630}"/>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a:p>
            <a:endParaRPr lang="en-US"/>
          </a:p>
        </p:txBody>
      </p:sp>
      <p:pic>
        <p:nvPicPr>
          <p:cNvPr id="8" name="Picture 7" descr="Reclamation Logo with a shield of a dam with water coming over it.">
            <a:extLst>
              <a:ext uri="{FF2B5EF4-FFF2-40B4-BE49-F238E27FC236}">
                <a16:creationId xmlns:a16="http://schemas.microsoft.com/office/drawing/2014/main" id="{261EBE97-3737-E14B-B214-9FC0B98516ED}"/>
              </a:ext>
            </a:extLst>
          </p:cNvPr>
          <p:cNvPicPr>
            <a:picLocks noChangeAspect="1"/>
          </p:cNvPicPr>
          <p:nvPr userDrawn="1"/>
        </p:nvPicPr>
        <p:blipFill>
          <a:blip r:embed="rId3"/>
          <a:stretch>
            <a:fillRect/>
          </a:stretch>
        </p:blipFill>
        <p:spPr>
          <a:xfrm>
            <a:off x="314960" y="214417"/>
            <a:ext cx="3657600" cy="1160585"/>
          </a:xfrm>
          <a:prstGeom prst="rect">
            <a:avLst/>
          </a:prstGeom>
        </p:spPr>
      </p:pic>
    </p:spTree>
    <p:extLst>
      <p:ext uri="{BB962C8B-B14F-4D97-AF65-F5344CB8AC3E}">
        <p14:creationId xmlns:p14="http://schemas.microsoft.com/office/powerpoint/2010/main" val="3817901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rker Dam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03558989-C3C3-4A42-8719-949625AE44B5}"/>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8" name="Subtitle 2">
            <a:extLst>
              <a:ext uri="{FF2B5EF4-FFF2-40B4-BE49-F238E27FC236}">
                <a16:creationId xmlns:a16="http://schemas.microsoft.com/office/drawing/2014/main" id="{3D954233-3947-A447-ADA9-B864A2B747C8}"/>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a:p>
            <a:endParaRPr lang="en-US"/>
          </a:p>
        </p:txBody>
      </p:sp>
      <p:pic>
        <p:nvPicPr>
          <p:cNvPr id="9" name="Picture 8" descr="Reclamation logo with a shield of a dam with water flowing over it.">
            <a:extLst>
              <a:ext uri="{FF2B5EF4-FFF2-40B4-BE49-F238E27FC236}">
                <a16:creationId xmlns:a16="http://schemas.microsoft.com/office/drawing/2014/main" id="{96F2B6A2-B572-7346-A3BA-A427CDB9434B}"/>
              </a:ext>
            </a:extLst>
          </p:cNvPr>
          <p:cNvPicPr>
            <a:picLocks noChangeAspect="1"/>
          </p:cNvPicPr>
          <p:nvPr userDrawn="1"/>
        </p:nvPicPr>
        <p:blipFill>
          <a:blip r:embed="rId3"/>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36583156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4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riant Dam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5D541AF7-6382-4E4B-BE8F-205E37002D10}"/>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8" name="Subtitle 2">
            <a:extLst>
              <a:ext uri="{FF2B5EF4-FFF2-40B4-BE49-F238E27FC236}">
                <a16:creationId xmlns:a16="http://schemas.microsoft.com/office/drawing/2014/main" id="{A196468A-A65E-1B4E-AB77-DCBC8570C2EF}"/>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a:p>
            <a:endParaRPr lang="en-US"/>
          </a:p>
        </p:txBody>
      </p:sp>
      <p:pic>
        <p:nvPicPr>
          <p:cNvPr id="9" name="Picture 8" descr="Reclamation logo with a shield of a dam with water flowing over it.">
            <a:extLst>
              <a:ext uri="{FF2B5EF4-FFF2-40B4-BE49-F238E27FC236}">
                <a16:creationId xmlns:a16="http://schemas.microsoft.com/office/drawing/2014/main" id="{F976217D-518E-1347-BD75-969E8840EC69}"/>
              </a:ext>
            </a:extLst>
          </p:cNvPr>
          <p:cNvPicPr>
            <a:picLocks noChangeAspect="1"/>
          </p:cNvPicPr>
          <p:nvPr userDrawn="1"/>
        </p:nvPicPr>
        <p:blipFill>
          <a:blip r:embed="rId3"/>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2448889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nal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3127"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5F992ED3-6486-3F44-8241-DDD3830323F7}"/>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9" name="Subtitle 2">
            <a:extLst>
              <a:ext uri="{FF2B5EF4-FFF2-40B4-BE49-F238E27FC236}">
                <a16:creationId xmlns:a16="http://schemas.microsoft.com/office/drawing/2014/main" id="{60D132B6-583F-954B-A61C-A25D49DF5815}"/>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pic>
        <p:nvPicPr>
          <p:cNvPr id="8" name="Picture 7" descr="Reclamation Logo with a shield of a dam with water coming over it.">
            <a:extLst>
              <a:ext uri="{FF2B5EF4-FFF2-40B4-BE49-F238E27FC236}">
                <a16:creationId xmlns:a16="http://schemas.microsoft.com/office/drawing/2014/main" id="{DD72EDF4-091B-2B46-BA4B-248CDA98F0F2}"/>
              </a:ext>
            </a:extLst>
          </p:cNvPr>
          <p:cNvPicPr>
            <a:picLocks noChangeAspect="1"/>
          </p:cNvPicPr>
          <p:nvPr userDrawn="1"/>
        </p:nvPicPr>
        <p:blipFill>
          <a:blip r:embed="rId3"/>
          <a:stretch>
            <a:fillRect/>
          </a:stretch>
        </p:blipFill>
        <p:spPr>
          <a:xfrm>
            <a:off x="314960" y="133735"/>
            <a:ext cx="3657600" cy="1160585"/>
          </a:xfrm>
          <a:prstGeom prst="rect">
            <a:avLst/>
          </a:prstGeom>
        </p:spPr>
      </p:pic>
    </p:spTree>
    <p:extLst>
      <p:ext uri="{BB962C8B-B14F-4D97-AF65-F5344CB8AC3E}">
        <p14:creationId xmlns:p14="http://schemas.microsoft.com/office/powerpoint/2010/main" val="2459198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Powerline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3" name="Subtitle 2"/>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pic>
        <p:nvPicPr>
          <p:cNvPr id="7" name="Picture 6" descr="Reclamation logo with a shield of a dam with water flowing over it.">
            <a:extLst>
              <a:ext uri="{FF2B5EF4-FFF2-40B4-BE49-F238E27FC236}">
                <a16:creationId xmlns:a16="http://schemas.microsoft.com/office/drawing/2014/main" id="{6248D53A-3267-2044-9336-32DCEC320664}"/>
              </a:ext>
            </a:extLst>
          </p:cNvPr>
          <p:cNvPicPr>
            <a:picLocks noChangeAspect="1"/>
          </p:cNvPicPr>
          <p:nvPr userDrawn="1"/>
        </p:nvPicPr>
        <p:blipFill>
          <a:blip r:embed="rId3"/>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2417454989"/>
      </p:ext>
    </p:extLst>
  </p:cSld>
  <p:clrMapOvr>
    <a:masterClrMapping/>
  </p:clrMapOvr>
  <p:extLst>
    <p:ext uri="{DCECCB84-F9BA-43D5-87BE-67443E8EF086}">
      <p15:sldGuideLst xmlns:p15="http://schemas.microsoft.com/office/powerpoint/2012/main">
        <p15:guide id="1" orient="horz" pos="144" userDrawn="1">
          <p15:clr>
            <a:srgbClr val="FBAE40"/>
          </p15:clr>
        </p15:guide>
        <p15:guide id="2" pos="1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ydropower Generation Title Slide">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A90E6C8A-89DB-1747-B47D-DD150185ADD4}"/>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9" name="Subtitle 2">
            <a:extLst>
              <a:ext uri="{FF2B5EF4-FFF2-40B4-BE49-F238E27FC236}">
                <a16:creationId xmlns:a16="http://schemas.microsoft.com/office/drawing/2014/main" id="{485A008C-26E4-E547-9FC4-A81234CDB78A}"/>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pic>
        <p:nvPicPr>
          <p:cNvPr id="7" name="Picture 6" descr="Reclamation logo with a shield of a dam with water flowing over it.">
            <a:extLst>
              <a:ext uri="{FF2B5EF4-FFF2-40B4-BE49-F238E27FC236}">
                <a16:creationId xmlns:a16="http://schemas.microsoft.com/office/drawing/2014/main" id="{13A1E567-7374-1945-BE9E-4D0CE5C1E558}"/>
              </a:ext>
            </a:extLst>
          </p:cNvPr>
          <p:cNvPicPr>
            <a:picLocks noChangeAspect="1"/>
          </p:cNvPicPr>
          <p:nvPr userDrawn="1"/>
        </p:nvPicPr>
        <p:blipFill>
          <a:blip r:embed="rId3"/>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3754464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365125"/>
            <a:ext cx="1170432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228600" y="1825625"/>
            <a:ext cx="1170432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400800"/>
            <a:ext cx="4114800" cy="365125"/>
          </a:xfrm>
          <a:prstGeom prst="rect">
            <a:avLst/>
          </a:prstGeom>
        </p:spPr>
        <p:txBody>
          <a:bodyPr vert="horz" lIns="91440" tIns="45720" rIns="91440" bIns="45720" rtlCol="0" anchor="ctr"/>
          <a:lstStyle>
            <a:lvl1pPr algn="ctr">
              <a:defRPr sz="1200" b="1" i="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2007 Interim Guidelines SEIS Public Hearing Webinars, May 2023</a:t>
            </a:r>
          </a:p>
        </p:txBody>
      </p:sp>
      <p:sp>
        <p:nvSpPr>
          <p:cNvPr id="6" name="Slide Number Placeholder 5"/>
          <p:cNvSpPr>
            <a:spLocks noGrp="1"/>
          </p:cNvSpPr>
          <p:nvPr>
            <p:ph type="sldNum" sz="quarter" idx="4"/>
          </p:nvPr>
        </p:nvSpPr>
        <p:spPr>
          <a:xfrm>
            <a:off x="130409" y="6394663"/>
            <a:ext cx="2743200" cy="365125"/>
          </a:xfrm>
          <a:prstGeom prst="rect">
            <a:avLst/>
          </a:prstGeom>
        </p:spPr>
        <p:txBody>
          <a:bodyPr vert="horz" lIns="91440" tIns="45720" rIns="91440" bIns="45720" rtlCol="0" anchor="ctr"/>
          <a:lstStyle>
            <a:lvl1pPr algn="l">
              <a:defRPr sz="1200" b="1" i="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Tree>
    <p:extLst>
      <p:ext uri="{BB962C8B-B14F-4D97-AF65-F5344CB8AC3E}">
        <p14:creationId xmlns:p14="http://schemas.microsoft.com/office/powerpoint/2010/main" val="214213881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725" r:id="rId6"/>
    <p:sldLayoutId id="2147483726" r:id="rId7"/>
    <p:sldLayoutId id="2147483727" r:id="rId8"/>
    <p:sldLayoutId id="2147483728" r:id="rId9"/>
    <p:sldLayoutId id="2147483729" r:id="rId10"/>
    <p:sldLayoutId id="2147483730" r:id="rId11"/>
    <p:sldLayoutId id="2147483682" r:id="rId12"/>
    <p:sldLayoutId id="2147483649" r:id="rId13"/>
    <p:sldLayoutId id="2147483650" r:id="rId14"/>
    <p:sldLayoutId id="2147483652" r:id="rId15"/>
    <p:sldLayoutId id="2147483669" r:id="rId16"/>
    <p:sldLayoutId id="2147483653" r:id="rId17"/>
    <p:sldLayoutId id="2147483654" r:id="rId18"/>
    <p:sldLayoutId id="2147483655" r:id="rId19"/>
    <p:sldLayoutId id="2147483657" r:id="rId20"/>
    <p:sldLayoutId id="2147483670" r:id="rId21"/>
    <p:sldLayoutId id="2147483690" r:id="rId22"/>
    <p:sldLayoutId id="2147483691" r:id="rId23"/>
    <p:sldLayoutId id="2147483692" r:id="rId24"/>
    <p:sldLayoutId id="2147483694" r:id="rId25"/>
    <p:sldLayoutId id="2147483695" r:id="rId26"/>
    <p:sldLayoutId id="2147483711" r:id="rId27"/>
    <p:sldLayoutId id="2147483712" r:id="rId28"/>
    <p:sldLayoutId id="2147483713" r:id="rId29"/>
  </p:sldLayoutIdLst>
  <p:hf hdr="0" dt="0"/>
  <p:txStyles>
    <p:titleStyle>
      <a:lvl1pPr algn="l" defTabSz="914400" rtl="0" eaLnBrk="1" latinLnBrk="0" hangingPunct="1">
        <a:lnSpc>
          <a:spcPct val="90000"/>
        </a:lnSpc>
        <a:spcBef>
          <a:spcPct val="0"/>
        </a:spcBef>
        <a:buNone/>
        <a:defRPr sz="44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p:titleStyle>
    <p:bodyStyle>
      <a:lvl1pPr marL="228600" indent="-228600" algn="l" defTabSz="914400" rtl="0" eaLnBrk="1" latinLnBrk="0" hangingPunct="1">
        <a:lnSpc>
          <a:spcPct val="90000"/>
        </a:lnSpc>
        <a:spcBef>
          <a:spcPts val="1000"/>
        </a:spcBef>
        <a:buFont typeface="Arial"/>
        <a:buChar char="•"/>
        <a:defRPr sz="28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685800" indent="-228600" algn="l" defTabSz="914400" rtl="0" eaLnBrk="1" latinLnBrk="0" hangingPunct="1">
        <a:lnSpc>
          <a:spcPct val="90000"/>
        </a:lnSpc>
        <a:spcBef>
          <a:spcPts val="500"/>
        </a:spcBef>
        <a:buFont typeface="Arial"/>
        <a:buChar char="•"/>
        <a:defRPr sz="24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2pPr>
      <a:lvl3pPr marL="1143000" indent="-228600" algn="l" defTabSz="914400" rtl="0" eaLnBrk="1" latinLnBrk="0" hangingPunct="1">
        <a:lnSpc>
          <a:spcPct val="90000"/>
        </a:lnSpc>
        <a:spcBef>
          <a:spcPts val="500"/>
        </a:spcBef>
        <a:buFont typeface="Arial"/>
        <a:buChar char="•"/>
        <a:defRPr sz="20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3pPr>
      <a:lvl4pPr marL="1600200" indent="-228600" algn="l" defTabSz="914400" rtl="0" eaLnBrk="1" latinLnBrk="0" hangingPunct="1">
        <a:lnSpc>
          <a:spcPct val="90000"/>
        </a:lnSpc>
        <a:spcBef>
          <a:spcPts val="500"/>
        </a:spcBef>
        <a:buFont typeface="Arial"/>
        <a:buChar char="•"/>
        <a:defRPr sz="18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4pPr>
      <a:lvl5pPr marL="2057400" indent="-228600" algn="l" defTabSz="914400" rtl="0" eaLnBrk="1" latinLnBrk="0" hangingPunct="1">
        <a:lnSpc>
          <a:spcPct val="90000"/>
        </a:lnSpc>
        <a:spcBef>
          <a:spcPts val="500"/>
        </a:spcBef>
        <a:buFont typeface="Arial"/>
        <a:buChar char="•"/>
        <a:defRPr sz="18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s://screeningtool.geoplatform.gov/"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hyperlink" Target="mailto:LCBEfficiency@usbr.gov"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hyperlink" Target="mailto:LCBEfficiency@usbr.gov"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hyperlink" Target="https://www.usbr.gov/inflation-reduction-act/docs/Funding-Opportunity-River-LC-Basin-Conservation-Efficiency-05-24-2023.pdf"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hemeOverride" Target="../theme/themeOverride5.xml"/><Relationship Id="rId5" Type="http://schemas.openxmlformats.org/officeDocument/2006/relationships/hyperlink" Target="https://www.usbr.gov/lc/LCBConservation.html" TargetMode="Externa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hemeOverride" Target="../theme/themeOverride6.xml"/><Relationship Id="rId5" Type="http://schemas.openxmlformats.org/officeDocument/2006/relationships/hyperlink" Target="https://www.usbr.gov/lc/LCBConservation.html" TargetMode="Externa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hyperlink" Target="mailto:LCBEfficiency@usbr.gov" TargetMode="Externa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13EE1-FB28-A985-F9F2-4F4FC41C0EB9}"/>
              </a:ext>
            </a:extLst>
          </p:cNvPr>
          <p:cNvSpPr>
            <a:spLocks noGrp="1"/>
          </p:cNvSpPr>
          <p:nvPr>
            <p:ph type="ctrTitle"/>
          </p:nvPr>
        </p:nvSpPr>
        <p:spPr>
          <a:xfrm>
            <a:off x="418496" y="1441168"/>
            <a:ext cx="11230960" cy="2352958"/>
          </a:xfrm>
        </p:spPr>
        <p:txBody>
          <a:bodyPr/>
          <a:lstStyle/>
          <a:p>
            <a:pPr>
              <a:spcAft>
                <a:spcPts val="600"/>
              </a:spcAft>
            </a:pPr>
            <a:r>
              <a:rPr lang="en-US" sz="4800">
                <a:latin typeface="Segoe UI Semibold"/>
                <a:cs typeface="Segoe UI Semibold"/>
              </a:rPr>
              <a:t>Lower Colorado River Basin Conservation and Efficiency Program (LC Conservation Program)</a:t>
            </a:r>
          </a:p>
        </p:txBody>
      </p:sp>
      <p:sp>
        <p:nvSpPr>
          <p:cNvPr id="3" name="Subtitle 2">
            <a:extLst>
              <a:ext uri="{FF2B5EF4-FFF2-40B4-BE49-F238E27FC236}">
                <a16:creationId xmlns:a16="http://schemas.microsoft.com/office/drawing/2014/main" id="{E70C0218-753C-7473-8065-3120268825F7}"/>
              </a:ext>
            </a:extLst>
          </p:cNvPr>
          <p:cNvSpPr>
            <a:spLocks noGrp="1"/>
          </p:cNvSpPr>
          <p:nvPr>
            <p:ph type="subTitle" idx="1"/>
          </p:nvPr>
        </p:nvSpPr>
        <p:spPr>
          <a:xfrm>
            <a:off x="418496" y="4016914"/>
            <a:ext cx="10654888" cy="2971799"/>
          </a:xfrm>
        </p:spPr>
        <p:txBody>
          <a:bodyPr vert="horz" lIns="91440" tIns="45720" rIns="91440" bIns="45720" rtlCol="0" anchor="t">
            <a:noAutofit/>
          </a:bodyPr>
          <a:lstStyle/>
          <a:p>
            <a:r>
              <a:rPr lang="en-US" sz="2400" dirty="0">
                <a:latin typeface="Segoe UI Semibold"/>
                <a:cs typeface="Segoe UI Semibold"/>
              </a:rPr>
              <a:t>​Public Webinars – June 27 and 30, 2023</a:t>
            </a:r>
          </a:p>
          <a:p>
            <a:r>
              <a:rPr lang="en-US" sz="1600" dirty="0">
                <a:latin typeface="Segoe UI Semibold"/>
                <a:cs typeface="Segoe UI Semibold"/>
              </a:rPr>
              <a:t>       </a:t>
            </a:r>
          </a:p>
          <a:p>
            <a:r>
              <a:rPr lang="en-US" sz="1600" dirty="0">
                <a:latin typeface="Segoe UI Semibold"/>
                <a:cs typeface="Segoe UI Semibold"/>
              </a:rPr>
              <a:t>        The meeting will begin at 9 a.m. PDT</a:t>
            </a:r>
            <a:endParaRPr lang="en-US" sz="1600" i="1" dirty="0">
              <a:latin typeface="Segoe UI Semibold"/>
              <a:cs typeface="Segoe UI Semibold"/>
            </a:endParaRPr>
          </a:p>
          <a:p>
            <a:r>
              <a:rPr lang="en-US" sz="1600" b="0" dirty="0">
                <a:latin typeface="Segoe UI Semibold"/>
                <a:cs typeface="Segoe UI Semibold"/>
              </a:rPr>
              <a:t>        Join with Microsoft Teams Live</a:t>
            </a:r>
            <a:endParaRPr lang="en-US" sz="1200" dirty="0">
              <a:latin typeface="Segoe UI Semibold"/>
              <a:cs typeface="Segoe UI Semibold"/>
            </a:endParaRPr>
          </a:p>
        </p:txBody>
      </p:sp>
      <p:sp>
        <p:nvSpPr>
          <p:cNvPr id="4" name="Slide Number Placeholder 3">
            <a:extLst>
              <a:ext uri="{FF2B5EF4-FFF2-40B4-BE49-F238E27FC236}">
                <a16:creationId xmlns:a16="http://schemas.microsoft.com/office/drawing/2014/main" id="{B40FF34C-134B-46CF-9321-9CE1A5D36899}"/>
              </a:ext>
            </a:extLst>
          </p:cNvPr>
          <p:cNvSpPr>
            <a:spLocks noGrp="1"/>
          </p:cNvSpPr>
          <p:nvPr>
            <p:ph type="sldNum" sz="quarter" idx="12"/>
          </p:nvPr>
        </p:nvSpPr>
        <p:spPr/>
        <p:txBody>
          <a:bodyPr/>
          <a:lstStyle/>
          <a:p>
            <a:fld id="{A1D9053B-8DB2-EA4A-A9CF-0F8FB54823AA}" type="slidenum">
              <a:rPr lang="en-US" smtClean="0"/>
              <a:pPr/>
              <a:t>1</a:t>
            </a:fld>
            <a:endParaRPr lang="en-US"/>
          </a:p>
        </p:txBody>
      </p:sp>
    </p:spTree>
    <p:extLst>
      <p:ext uri="{BB962C8B-B14F-4D97-AF65-F5344CB8AC3E}">
        <p14:creationId xmlns:p14="http://schemas.microsoft.com/office/powerpoint/2010/main" val="1080281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482A-0B47-0D17-ACAB-B83D54155644}"/>
              </a:ext>
            </a:extLst>
          </p:cNvPr>
          <p:cNvSpPr>
            <a:spLocks noGrp="1"/>
          </p:cNvSpPr>
          <p:nvPr>
            <p:ph type="title"/>
          </p:nvPr>
        </p:nvSpPr>
        <p:spPr/>
        <p:txBody>
          <a:bodyPr/>
          <a:lstStyle/>
          <a:p>
            <a:r>
              <a:rPr lang="en-US"/>
              <a:t>Program Objectives</a:t>
            </a:r>
          </a:p>
        </p:txBody>
      </p:sp>
      <p:sp>
        <p:nvSpPr>
          <p:cNvPr id="3" name="Slide Number Placeholder 2">
            <a:extLst>
              <a:ext uri="{FF2B5EF4-FFF2-40B4-BE49-F238E27FC236}">
                <a16:creationId xmlns:a16="http://schemas.microsoft.com/office/drawing/2014/main" id="{42F81CA4-9911-0B2E-D880-0F36C00DC7E5}"/>
              </a:ext>
            </a:extLst>
          </p:cNvPr>
          <p:cNvSpPr>
            <a:spLocks noGrp="1"/>
          </p:cNvSpPr>
          <p:nvPr>
            <p:ph type="sldNum" sz="quarter" idx="12"/>
          </p:nvPr>
        </p:nvSpPr>
        <p:spPr/>
        <p:txBody>
          <a:bodyPr/>
          <a:lstStyle/>
          <a:p>
            <a:fld id="{A1D9053B-8DB2-EA4A-A9CF-0F8FB54823AA}" type="slidenum">
              <a:rPr lang="en-US" smtClean="0"/>
              <a:t>10</a:t>
            </a:fld>
            <a:endParaRPr lang="en-US"/>
          </a:p>
        </p:txBody>
      </p:sp>
      <p:sp>
        <p:nvSpPr>
          <p:cNvPr id="4" name="Text Placeholder 3">
            <a:extLst>
              <a:ext uri="{FF2B5EF4-FFF2-40B4-BE49-F238E27FC236}">
                <a16:creationId xmlns:a16="http://schemas.microsoft.com/office/drawing/2014/main" id="{2C064144-F81F-F420-8E8D-C25E40D06585}"/>
              </a:ext>
            </a:extLst>
          </p:cNvPr>
          <p:cNvSpPr>
            <a:spLocks noGrp="1"/>
          </p:cNvSpPr>
          <p:nvPr>
            <p:ph type="body" sz="quarter" idx="13"/>
          </p:nvPr>
        </p:nvSpPr>
        <p:spPr>
          <a:xfrm>
            <a:off x="228600" y="1828800"/>
            <a:ext cx="11595440" cy="4352544"/>
          </a:xfrm>
        </p:spPr>
        <p:txBody>
          <a:bodyPr vert="horz" wrap="square" lIns="91440" tIns="45720" rIns="91440" bIns="45720" rtlCol="0" anchor="t">
            <a:noAutofit/>
          </a:bodyPr>
          <a:lstStyle/>
          <a:p>
            <a:r>
              <a:rPr lang="en-US">
                <a:latin typeface="Segoe UI Semibold"/>
                <a:cs typeface="Segoe UI Semibold"/>
              </a:rPr>
              <a:t>Results in quantifiable and verifiable reductions in consumptive use of Colorado River water having a recent history of use.</a:t>
            </a:r>
          </a:p>
          <a:p>
            <a:pPr lvl="1"/>
            <a:r>
              <a:rPr lang="en-US">
                <a:latin typeface="Segoe UI Semibold"/>
                <a:cs typeface="Segoe UI Semibold"/>
              </a:rPr>
              <a:t>Results in additional volumes of water remaining in Lake Mead. </a:t>
            </a:r>
            <a:endParaRPr lang="en-US"/>
          </a:p>
          <a:p>
            <a:r>
              <a:rPr lang="en-US">
                <a:latin typeface="Segoe UI Semibold"/>
                <a:cs typeface="Segoe UI Semibold"/>
              </a:rPr>
              <a:t>Demonstrates viability for full implementation, including demonstrating financial and technical capability to implement and perform long-term Operations, Maintenance and Replacement (OM&amp;R). </a:t>
            </a:r>
            <a:endParaRPr lang="en-US"/>
          </a:p>
          <a:p>
            <a:r>
              <a:rPr lang="en-US">
                <a:latin typeface="Segoe UI Semibold"/>
                <a:cs typeface="Segoe UI Semibold"/>
              </a:rPr>
              <a:t>Monitors implementation to ensure the proposed benefits to the system are realized.</a:t>
            </a:r>
          </a:p>
        </p:txBody>
      </p:sp>
      <p:sp>
        <p:nvSpPr>
          <p:cNvPr id="5" name="Text Placeholder 4">
            <a:extLst>
              <a:ext uri="{FF2B5EF4-FFF2-40B4-BE49-F238E27FC236}">
                <a16:creationId xmlns:a16="http://schemas.microsoft.com/office/drawing/2014/main" id="{C25F78D6-FFF8-DD17-D9A9-828A4A1842D3}"/>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80126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C2D63-15E9-F38B-120F-0DD56AEC6688}"/>
              </a:ext>
            </a:extLst>
          </p:cNvPr>
          <p:cNvSpPr>
            <a:spLocks noGrp="1"/>
          </p:cNvSpPr>
          <p:nvPr>
            <p:ph type="title"/>
          </p:nvPr>
        </p:nvSpPr>
        <p:spPr/>
        <p:txBody>
          <a:bodyPr/>
          <a:lstStyle/>
          <a:p>
            <a:r>
              <a:rPr lang="en-US"/>
              <a:t>Eligible Projects</a:t>
            </a:r>
          </a:p>
        </p:txBody>
      </p:sp>
      <p:sp>
        <p:nvSpPr>
          <p:cNvPr id="3" name="Slide Number Placeholder 2">
            <a:extLst>
              <a:ext uri="{FF2B5EF4-FFF2-40B4-BE49-F238E27FC236}">
                <a16:creationId xmlns:a16="http://schemas.microsoft.com/office/drawing/2014/main" id="{421B2E9C-F39F-EF2C-7B4F-652D685E167C}"/>
              </a:ext>
            </a:extLst>
          </p:cNvPr>
          <p:cNvSpPr>
            <a:spLocks noGrp="1"/>
          </p:cNvSpPr>
          <p:nvPr>
            <p:ph type="sldNum" sz="quarter" idx="12"/>
          </p:nvPr>
        </p:nvSpPr>
        <p:spPr/>
        <p:txBody>
          <a:bodyPr/>
          <a:lstStyle/>
          <a:p>
            <a:fld id="{A1D9053B-8DB2-EA4A-A9CF-0F8FB54823AA}" type="slidenum">
              <a:rPr lang="en-US" smtClean="0"/>
              <a:t>11</a:t>
            </a:fld>
            <a:endParaRPr lang="en-US"/>
          </a:p>
        </p:txBody>
      </p:sp>
      <p:sp>
        <p:nvSpPr>
          <p:cNvPr id="4" name="Text Placeholder 3">
            <a:extLst>
              <a:ext uri="{FF2B5EF4-FFF2-40B4-BE49-F238E27FC236}">
                <a16:creationId xmlns:a16="http://schemas.microsoft.com/office/drawing/2014/main" id="{68E52D03-A12B-CDA8-E012-017F99D75517}"/>
              </a:ext>
            </a:extLst>
          </p:cNvPr>
          <p:cNvSpPr>
            <a:spLocks noGrp="1"/>
          </p:cNvSpPr>
          <p:nvPr>
            <p:ph type="body" sz="quarter" idx="13"/>
          </p:nvPr>
        </p:nvSpPr>
        <p:spPr/>
        <p:txBody>
          <a:bodyPr/>
          <a:lstStyle/>
          <a:p>
            <a:r>
              <a:rPr lang="en-US" dirty="0"/>
              <a:t>Colorado River water delivery contract or entitlement holders and Central Arizona Project (CAP) water delivery contract or sub-contract holders, including partnerships with such entities, are eligible to apply. </a:t>
            </a:r>
          </a:p>
          <a:p>
            <a:r>
              <a:rPr lang="en-US" dirty="0"/>
              <a:t>In the case of partnership proposals, the entitlement holder must be the applicant. </a:t>
            </a:r>
          </a:p>
        </p:txBody>
      </p:sp>
      <p:sp>
        <p:nvSpPr>
          <p:cNvPr id="5" name="Text Placeholder 4">
            <a:extLst>
              <a:ext uri="{FF2B5EF4-FFF2-40B4-BE49-F238E27FC236}">
                <a16:creationId xmlns:a16="http://schemas.microsoft.com/office/drawing/2014/main" id="{13EE4910-65F0-06FF-C349-6D6C574FED40}"/>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559596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61CAF-0D2E-DE0A-6399-1E66DF01BCF1}"/>
              </a:ext>
            </a:extLst>
          </p:cNvPr>
          <p:cNvSpPr>
            <a:spLocks noGrp="1"/>
          </p:cNvSpPr>
          <p:nvPr>
            <p:ph type="title"/>
          </p:nvPr>
        </p:nvSpPr>
        <p:spPr/>
        <p:txBody>
          <a:bodyPr/>
          <a:lstStyle/>
          <a:p>
            <a:r>
              <a:rPr lang="en-US"/>
              <a:t>Eligible Projects</a:t>
            </a:r>
          </a:p>
        </p:txBody>
      </p:sp>
      <p:sp>
        <p:nvSpPr>
          <p:cNvPr id="3" name="Slide Number Placeholder 2">
            <a:extLst>
              <a:ext uri="{FF2B5EF4-FFF2-40B4-BE49-F238E27FC236}">
                <a16:creationId xmlns:a16="http://schemas.microsoft.com/office/drawing/2014/main" id="{3EA09D23-2695-D90C-F661-4DAB90A9AF73}"/>
              </a:ext>
            </a:extLst>
          </p:cNvPr>
          <p:cNvSpPr>
            <a:spLocks noGrp="1"/>
          </p:cNvSpPr>
          <p:nvPr>
            <p:ph type="sldNum" sz="quarter" idx="12"/>
          </p:nvPr>
        </p:nvSpPr>
        <p:spPr/>
        <p:txBody>
          <a:bodyPr/>
          <a:lstStyle/>
          <a:p>
            <a:fld id="{A1D9053B-8DB2-EA4A-A9CF-0F8FB54823AA}" type="slidenum">
              <a:rPr lang="en-US" smtClean="0"/>
              <a:t>12</a:t>
            </a:fld>
            <a:endParaRPr lang="en-US"/>
          </a:p>
        </p:txBody>
      </p:sp>
      <p:sp>
        <p:nvSpPr>
          <p:cNvPr id="4" name="Text Placeholder 3">
            <a:extLst>
              <a:ext uri="{FF2B5EF4-FFF2-40B4-BE49-F238E27FC236}">
                <a16:creationId xmlns:a16="http://schemas.microsoft.com/office/drawing/2014/main" id="{22280A37-BED6-0961-AF8B-F2DAEFD20D94}"/>
              </a:ext>
            </a:extLst>
          </p:cNvPr>
          <p:cNvSpPr>
            <a:spLocks noGrp="1"/>
          </p:cNvSpPr>
          <p:nvPr>
            <p:ph type="body" sz="quarter" idx="13"/>
          </p:nvPr>
        </p:nvSpPr>
        <p:spPr>
          <a:xfrm>
            <a:off x="125277" y="1570831"/>
            <a:ext cx="11937570" cy="4959560"/>
          </a:xfrm>
        </p:spPr>
        <p:txBody>
          <a:bodyPr vert="horz" wrap="square" lIns="91440" tIns="45720" rIns="91440" bIns="45720" rtlCol="0" anchor="t">
            <a:noAutofit/>
          </a:bodyPr>
          <a:lstStyle/>
          <a:p>
            <a:r>
              <a:rPr lang="en-US">
                <a:latin typeface="Segoe UI Semibold"/>
                <a:cs typeface="Segoe UI Semibold"/>
              </a:rPr>
              <a:t>Types of projects include, but are not limited to:</a:t>
            </a:r>
          </a:p>
          <a:p>
            <a:pPr lvl="1"/>
            <a:r>
              <a:rPr lang="en-US">
                <a:latin typeface="Segoe UI Semibold"/>
                <a:cs typeface="Segoe UI Semibold"/>
              </a:rPr>
              <a:t>Projects that line canals, including projects that rehabilitate aging or functionally compromised water conveyance systems. </a:t>
            </a:r>
            <a:endParaRPr lang="en-US"/>
          </a:p>
          <a:p>
            <a:pPr lvl="1"/>
            <a:r>
              <a:rPr lang="en-US">
                <a:latin typeface="Segoe UI Semibold"/>
                <a:cs typeface="Segoe UI Semibold"/>
              </a:rPr>
              <a:t>Agricultural upgrades and innovations, whether in technology or management. </a:t>
            </a:r>
            <a:endParaRPr lang="en-US"/>
          </a:p>
          <a:p>
            <a:pPr lvl="1"/>
            <a:r>
              <a:rPr lang="en-US">
                <a:latin typeface="Segoe UI Semibold"/>
                <a:cs typeface="Segoe UI Semibold"/>
              </a:rPr>
              <a:t>Urban water efficiency projects. </a:t>
            </a:r>
            <a:endParaRPr lang="en-US"/>
          </a:p>
          <a:p>
            <a:pPr lvl="1"/>
            <a:r>
              <a:rPr lang="en-US">
                <a:latin typeface="Segoe UI Semibold"/>
                <a:cs typeface="Segoe UI Semibold"/>
              </a:rPr>
              <a:t>Non-functional turf replacement. </a:t>
            </a:r>
            <a:endParaRPr lang="en-US"/>
          </a:p>
          <a:p>
            <a:pPr lvl="1"/>
            <a:r>
              <a:rPr lang="en-US">
                <a:latin typeface="Segoe UI Semibold"/>
                <a:cs typeface="Segoe UI Semibold"/>
              </a:rPr>
              <a:t>Water storage projects that allow for operational flexibilities or capturing new sources of water i.e., re-regulating reservoirs or basins. </a:t>
            </a:r>
            <a:endParaRPr lang="en-US"/>
          </a:p>
          <a:p>
            <a:pPr lvl="1"/>
            <a:r>
              <a:rPr lang="en-US">
                <a:latin typeface="Segoe UI Semibold"/>
                <a:cs typeface="Segoe UI Semibold"/>
              </a:rPr>
              <a:t>New technology, or existing technology used in new ways. </a:t>
            </a:r>
            <a:endParaRPr lang="en-US"/>
          </a:p>
          <a:p>
            <a:pPr lvl="1"/>
            <a:r>
              <a:rPr lang="en-US">
                <a:latin typeface="Segoe UI Semibold"/>
                <a:cs typeface="Segoe UI Semibold"/>
              </a:rPr>
              <a:t>Creative approaches to water markets, auctions, and/or crop switching with verifiable water savings.  </a:t>
            </a:r>
            <a:endParaRPr lang="en-US">
              <a:cs typeface="Segoe UI Semibold"/>
            </a:endParaRPr>
          </a:p>
          <a:p>
            <a:pPr marL="457200" lvl="1" indent="0">
              <a:buNone/>
            </a:pPr>
            <a:endParaRPr lang="en-US" sz="1200">
              <a:latin typeface="Segoe UI Semibold"/>
              <a:cs typeface="Segoe UI Semibold"/>
            </a:endParaRPr>
          </a:p>
          <a:p>
            <a:pPr marL="457200" lvl="1" indent="0">
              <a:buNone/>
            </a:pPr>
            <a:r>
              <a:rPr lang="en-US">
                <a:latin typeface="Segoe UI Semibold"/>
                <a:cs typeface="Segoe UI Semibold"/>
              </a:rPr>
              <a:t>Note: In addition to traditional projects, innovation is encouraged.</a:t>
            </a:r>
            <a:endParaRPr lang="en-US">
              <a:cs typeface="Segoe UI Semibold"/>
            </a:endParaRPr>
          </a:p>
        </p:txBody>
      </p:sp>
      <p:sp>
        <p:nvSpPr>
          <p:cNvPr id="5" name="Text Placeholder 4">
            <a:extLst>
              <a:ext uri="{FF2B5EF4-FFF2-40B4-BE49-F238E27FC236}">
                <a16:creationId xmlns:a16="http://schemas.microsoft.com/office/drawing/2014/main" id="{7519DEB2-D12A-96CE-80AF-9340CA8D9760}"/>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180070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DCE93-E230-4A9B-D600-4EE3D606401C}"/>
              </a:ext>
            </a:extLst>
          </p:cNvPr>
          <p:cNvSpPr>
            <a:spLocks noGrp="1"/>
          </p:cNvSpPr>
          <p:nvPr>
            <p:ph type="title"/>
          </p:nvPr>
        </p:nvSpPr>
        <p:spPr/>
        <p:txBody>
          <a:bodyPr/>
          <a:lstStyle/>
          <a:p>
            <a:r>
              <a:rPr lang="en-US"/>
              <a:t>Proposal Requirements </a:t>
            </a:r>
          </a:p>
        </p:txBody>
      </p:sp>
      <p:sp>
        <p:nvSpPr>
          <p:cNvPr id="3" name="Slide Number Placeholder 2">
            <a:extLst>
              <a:ext uri="{FF2B5EF4-FFF2-40B4-BE49-F238E27FC236}">
                <a16:creationId xmlns:a16="http://schemas.microsoft.com/office/drawing/2014/main" id="{EFE91A26-3E45-1248-FA98-514E0F8DC0DE}"/>
              </a:ext>
            </a:extLst>
          </p:cNvPr>
          <p:cNvSpPr>
            <a:spLocks noGrp="1"/>
          </p:cNvSpPr>
          <p:nvPr>
            <p:ph type="sldNum" sz="quarter" idx="12"/>
          </p:nvPr>
        </p:nvSpPr>
        <p:spPr/>
        <p:txBody>
          <a:bodyPr/>
          <a:lstStyle/>
          <a:p>
            <a:fld id="{A1D9053B-8DB2-EA4A-A9CF-0F8FB54823AA}" type="slidenum">
              <a:rPr lang="en-US" smtClean="0"/>
              <a:t>13</a:t>
            </a:fld>
            <a:endParaRPr lang="en-US"/>
          </a:p>
        </p:txBody>
      </p:sp>
      <p:sp>
        <p:nvSpPr>
          <p:cNvPr id="4" name="Text Placeholder 3">
            <a:extLst>
              <a:ext uri="{FF2B5EF4-FFF2-40B4-BE49-F238E27FC236}">
                <a16:creationId xmlns:a16="http://schemas.microsoft.com/office/drawing/2014/main" id="{43E1F65A-BEEC-9A04-5B30-43FFF6D9A456}"/>
              </a:ext>
            </a:extLst>
          </p:cNvPr>
          <p:cNvSpPr>
            <a:spLocks noGrp="1"/>
          </p:cNvSpPr>
          <p:nvPr>
            <p:ph type="body" sz="quarter" idx="13"/>
          </p:nvPr>
        </p:nvSpPr>
        <p:spPr>
          <a:xfrm>
            <a:off x="228601" y="1396777"/>
            <a:ext cx="11700472" cy="4711132"/>
          </a:xfrm>
        </p:spPr>
        <p:txBody>
          <a:bodyPr vert="horz" wrap="square" lIns="91440" tIns="45720" rIns="91440" bIns="45720" rtlCol="0" anchor="t">
            <a:noAutofit/>
          </a:bodyPr>
          <a:lstStyle/>
          <a:p>
            <a:r>
              <a:rPr lang="en-US" sz="2400">
                <a:latin typeface="Segoe UI Semibold"/>
                <a:cs typeface="Segoe UI Semibold"/>
              </a:rPr>
              <a:t>Project description and location within the Colorado River Basin. </a:t>
            </a:r>
            <a:endParaRPr lang="en-US" sz="2400"/>
          </a:p>
          <a:p>
            <a:r>
              <a:rPr lang="en-US" sz="2400">
                <a:latin typeface="Segoe UI Semibold"/>
                <a:cs typeface="Segoe UI Semibold"/>
              </a:rPr>
              <a:t>Estimated Colorado River System water to be conserved per year and over the life of the project. Describe how it’s based on recent history of use (not entitlement).</a:t>
            </a:r>
          </a:p>
          <a:p>
            <a:r>
              <a:rPr lang="en-US" sz="2400">
                <a:latin typeface="Segoe UI Semibold"/>
                <a:cs typeface="Segoe UI Semibold"/>
              </a:rPr>
              <a:t>Methodology for estimated consumptive use reduction and supporting information that documents the estimate. </a:t>
            </a:r>
            <a:endParaRPr lang="en-US" sz="2400"/>
          </a:p>
          <a:p>
            <a:r>
              <a:rPr lang="en-US" sz="2400">
                <a:latin typeface="Segoe UI Semibold"/>
                <a:cs typeface="Segoe UI Semibold"/>
              </a:rPr>
              <a:t>Description of how to verify and document the consumptive use reduction on an annual or more frequent basis, as appropriate.</a:t>
            </a:r>
          </a:p>
          <a:p>
            <a:r>
              <a:rPr lang="en-US" sz="2400">
                <a:latin typeface="Segoe UI Semibold"/>
                <a:cs typeface="Segoe UI Semibold"/>
              </a:rPr>
              <a:t>Amount of time required before system conservation begins to be stored in Lake Mead, and the duration of that benefit.</a:t>
            </a:r>
          </a:p>
          <a:p>
            <a:r>
              <a:rPr lang="en-US" sz="2400">
                <a:latin typeface="Segoe UI Semibold"/>
                <a:cs typeface="Segoe UI Semibold"/>
              </a:rPr>
              <a:t>Total amount of project cost and Project Budget. </a:t>
            </a:r>
          </a:p>
          <a:p>
            <a:r>
              <a:rPr lang="en-US" sz="2400"/>
              <a:t>Estimated cost per acre-foot of conserved water (on either an annual basis or other proposed period of plan operation) and explanation of the proposed cost. </a:t>
            </a:r>
            <a:endParaRPr lang="en-US" sz="2400" b="0"/>
          </a:p>
          <a:p>
            <a:pPr marL="0" indent="0">
              <a:buNone/>
            </a:pPr>
            <a:endParaRPr lang="en-US" sz="2400"/>
          </a:p>
        </p:txBody>
      </p:sp>
      <p:sp>
        <p:nvSpPr>
          <p:cNvPr id="5" name="Text Placeholder 4">
            <a:extLst>
              <a:ext uri="{FF2B5EF4-FFF2-40B4-BE49-F238E27FC236}">
                <a16:creationId xmlns:a16="http://schemas.microsoft.com/office/drawing/2014/main" id="{D43360FE-8521-CADF-D600-E5501976CFBD}"/>
              </a:ext>
            </a:extLst>
          </p:cNvPr>
          <p:cNvSpPr>
            <a:spLocks noGrp="1"/>
          </p:cNvSpPr>
          <p:nvPr>
            <p:ph type="body" sz="quarter" idx="14"/>
          </p:nvPr>
        </p:nvSpPr>
        <p:spPr>
          <a:xfrm>
            <a:off x="10961594" y="163606"/>
            <a:ext cx="915798" cy="1106424"/>
          </a:xfrm>
        </p:spPr>
        <p:txBody>
          <a:bodyPr/>
          <a:lstStyle/>
          <a:p>
            <a:endParaRPr lang="en-US"/>
          </a:p>
        </p:txBody>
      </p:sp>
    </p:spTree>
    <p:extLst>
      <p:ext uri="{BB962C8B-B14F-4D97-AF65-F5344CB8AC3E}">
        <p14:creationId xmlns:p14="http://schemas.microsoft.com/office/powerpoint/2010/main" val="3056031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DCE93-E230-4A9B-D600-4EE3D606401C}"/>
              </a:ext>
            </a:extLst>
          </p:cNvPr>
          <p:cNvSpPr>
            <a:spLocks noGrp="1"/>
          </p:cNvSpPr>
          <p:nvPr>
            <p:ph type="title"/>
          </p:nvPr>
        </p:nvSpPr>
        <p:spPr/>
        <p:txBody>
          <a:bodyPr/>
          <a:lstStyle/>
          <a:p>
            <a:r>
              <a:rPr lang="en-US"/>
              <a:t>Proposal Requirements (continued) </a:t>
            </a:r>
          </a:p>
        </p:txBody>
      </p:sp>
      <p:sp>
        <p:nvSpPr>
          <p:cNvPr id="3" name="Slide Number Placeholder 2">
            <a:extLst>
              <a:ext uri="{FF2B5EF4-FFF2-40B4-BE49-F238E27FC236}">
                <a16:creationId xmlns:a16="http://schemas.microsoft.com/office/drawing/2014/main" id="{EFE91A26-3E45-1248-FA98-514E0F8DC0DE}"/>
              </a:ext>
            </a:extLst>
          </p:cNvPr>
          <p:cNvSpPr>
            <a:spLocks noGrp="1"/>
          </p:cNvSpPr>
          <p:nvPr>
            <p:ph type="sldNum" sz="quarter" idx="12"/>
          </p:nvPr>
        </p:nvSpPr>
        <p:spPr/>
        <p:txBody>
          <a:bodyPr/>
          <a:lstStyle/>
          <a:p>
            <a:fld id="{A1D9053B-8DB2-EA4A-A9CF-0F8FB54823AA}" type="slidenum">
              <a:rPr lang="en-US" smtClean="0"/>
              <a:t>14</a:t>
            </a:fld>
            <a:endParaRPr lang="en-US"/>
          </a:p>
        </p:txBody>
      </p:sp>
      <p:sp>
        <p:nvSpPr>
          <p:cNvPr id="4" name="Text Placeholder 3">
            <a:extLst>
              <a:ext uri="{FF2B5EF4-FFF2-40B4-BE49-F238E27FC236}">
                <a16:creationId xmlns:a16="http://schemas.microsoft.com/office/drawing/2014/main" id="{43E1F65A-BEEC-9A04-5B30-43FFF6D9A456}"/>
              </a:ext>
            </a:extLst>
          </p:cNvPr>
          <p:cNvSpPr>
            <a:spLocks noGrp="1"/>
          </p:cNvSpPr>
          <p:nvPr>
            <p:ph type="body" sz="quarter" idx="13"/>
          </p:nvPr>
        </p:nvSpPr>
        <p:spPr>
          <a:xfrm>
            <a:off x="228600" y="1828800"/>
            <a:ext cx="11711678" cy="3657600"/>
          </a:xfrm>
        </p:spPr>
        <p:txBody>
          <a:bodyPr vert="horz" wrap="square" lIns="91440" tIns="45720" rIns="91440" bIns="45720" rtlCol="0" anchor="t">
            <a:noAutofit/>
          </a:bodyPr>
          <a:lstStyle/>
          <a:p>
            <a:r>
              <a:rPr lang="en-US" sz="2400">
                <a:latin typeface="Segoe UI Semibold"/>
                <a:cs typeface="Segoe UI Semibold"/>
              </a:rPr>
              <a:t>Complete description of how the proposed plan will ensure that the amount of conserved water to remain in Lake Mead will not be ordered by other entitlement holder(s), for example, through third party consents or forbearance agreements. </a:t>
            </a:r>
            <a:endParaRPr lang="en-US" sz="2400"/>
          </a:p>
          <a:p>
            <a:r>
              <a:rPr lang="en-US" sz="2400">
                <a:latin typeface="Segoe UI Semibold"/>
                <a:cs typeface="Segoe UI Semibold"/>
              </a:rPr>
              <a:t>Any additional information to explain and aid understanding of the proposal.</a:t>
            </a:r>
          </a:p>
          <a:p>
            <a:r>
              <a:rPr lang="en-US" sz="2400">
                <a:latin typeface="Segoe UI Semibold"/>
                <a:cs typeface="Segoe UI Semibold"/>
              </a:rPr>
              <a:t>Flag any trade secrets and financial information that should be kept private, should proposals be made available to the public. </a:t>
            </a:r>
            <a:endParaRPr lang="en-US" sz="2400"/>
          </a:p>
          <a:p>
            <a:r>
              <a:rPr lang="en-US" sz="2400">
                <a:latin typeface="Segoe UI Semibold"/>
                <a:cs typeface="Segoe UI Semibold"/>
              </a:rPr>
              <a:t>Note whether you have previously participated in existing conservation programs and/or Phase 1 of the Lower Colorado Basin System Conservation and Efficiency Program</a:t>
            </a:r>
          </a:p>
          <a:p>
            <a:endParaRPr lang="en-US" sz="2400"/>
          </a:p>
        </p:txBody>
      </p:sp>
      <p:sp>
        <p:nvSpPr>
          <p:cNvPr id="5" name="Text Placeholder 4">
            <a:extLst>
              <a:ext uri="{FF2B5EF4-FFF2-40B4-BE49-F238E27FC236}">
                <a16:creationId xmlns:a16="http://schemas.microsoft.com/office/drawing/2014/main" id="{D43360FE-8521-CADF-D600-E5501976CFBD}"/>
              </a:ext>
            </a:extLst>
          </p:cNvPr>
          <p:cNvSpPr>
            <a:spLocks noGrp="1"/>
          </p:cNvSpPr>
          <p:nvPr>
            <p:ph type="body" sz="quarter" idx="14"/>
          </p:nvPr>
        </p:nvSpPr>
        <p:spPr/>
        <p:txBody>
          <a:bodyPr/>
          <a:lstStyle/>
          <a:p>
            <a:endParaRPr lang="en-US"/>
          </a:p>
        </p:txBody>
      </p:sp>
      <p:sp>
        <p:nvSpPr>
          <p:cNvPr id="6" name="Text Placeholder 3">
            <a:extLst>
              <a:ext uri="{FF2B5EF4-FFF2-40B4-BE49-F238E27FC236}">
                <a16:creationId xmlns:a16="http://schemas.microsoft.com/office/drawing/2014/main" id="{FBF3AADC-5107-12BB-89FA-4D590EC0B856}"/>
              </a:ext>
            </a:extLst>
          </p:cNvPr>
          <p:cNvSpPr txBox="1">
            <a:spLocks/>
          </p:cNvSpPr>
          <p:nvPr/>
        </p:nvSpPr>
        <p:spPr>
          <a:xfrm>
            <a:off x="228600" y="5429749"/>
            <a:ext cx="10744200" cy="4352544"/>
          </a:xfrm>
          <a:custGeom>
            <a:avLst/>
            <a:gdLst>
              <a:gd name="connsiteX0" fmla="*/ 0 w 11704320"/>
              <a:gd name="connsiteY0" fmla="*/ 0 h 4352544"/>
              <a:gd name="connsiteX1" fmla="*/ 11704320 w 11704320"/>
              <a:gd name="connsiteY1" fmla="*/ 0 h 4352544"/>
              <a:gd name="connsiteX2" fmla="*/ 11704320 w 11704320"/>
              <a:gd name="connsiteY2" fmla="*/ 3794760 h 4352544"/>
              <a:gd name="connsiteX3" fmla="*/ 10881360 w 11704320"/>
              <a:gd name="connsiteY3" fmla="*/ 3794760 h 4352544"/>
              <a:gd name="connsiteX4" fmla="*/ 10881360 w 11704320"/>
              <a:gd name="connsiteY4" fmla="*/ 4352544 h 4352544"/>
              <a:gd name="connsiteX5" fmla="*/ 0 w 11704320"/>
              <a:gd name="connsiteY5" fmla="*/ 4352544 h 4352544"/>
              <a:gd name="connsiteX0" fmla="*/ 0 w 11711678"/>
              <a:gd name="connsiteY0" fmla="*/ 0 h 4352544"/>
              <a:gd name="connsiteX1" fmla="*/ 11704320 w 11711678"/>
              <a:gd name="connsiteY1" fmla="*/ 0 h 4352544"/>
              <a:gd name="connsiteX2" fmla="*/ 11704320 w 11711678"/>
              <a:gd name="connsiteY2" fmla="*/ 3794760 h 4352544"/>
              <a:gd name="connsiteX3" fmla="*/ 11711678 w 11711678"/>
              <a:gd name="connsiteY3" fmla="*/ 4351808 h 4352544"/>
              <a:gd name="connsiteX4" fmla="*/ 10881360 w 11711678"/>
              <a:gd name="connsiteY4" fmla="*/ 4352544 h 4352544"/>
              <a:gd name="connsiteX5" fmla="*/ 0 w 11711678"/>
              <a:gd name="connsiteY5" fmla="*/ 4352544 h 4352544"/>
              <a:gd name="connsiteX6" fmla="*/ 0 w 11711678"/>
              <a:gd name="connsiteY6" fmla="*/ 0 h 435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1678" h="4352544">
                <a:moveTo>
                  <a:pt x="0" y="0"/>
                </a:moveTo>
                <a:lnTo>
                  <a:pt x="11704320" y="0"/>
                </a:lnTo>
                <a:lnTo>
                  <a:pt x="11704320" y="3794760"/>
                </a:lnTo>
                <a:cubicBezTo>
                  <a:pt x="11706773" y="3980443"/>
                  <a:pt x="11709225" y="4166125"/>
                  <a:pt x="11711678" y="4351808"/>
                </a:cubicBezTo>
                <a:lnTo>
                  <a:pt x="10881360" y="4352544"/>
                </a:lnTo>
                <a:lnTo>
                  <a:pt x="0" y="4352544"/>
                </a:lnTo>
                <a:lnTo>
                  <a:pt x="0" y="0"/>
                </a:lnTo>
                <a:close/>
              </a:path>
            </a:pathLst>
          </a:cu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685800" indent="-228600" algn="l" defTabSz="914400" rtl="0" eaLnBrk="1" latinLnBrk="0" hangingPunct="1">
              <a:lnSpc>
                <a:spcPct val="90000"/>
              </a:lnSpc>
              <a:spcBef>
                <a:spcPts val="500"/>
              </a:spcBef>
              <a:buFont typeface="Arial"/>
              <a:buChar char="•"/>
              <a:defRPr sz="24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2pPr>
            <a:lvl3pPr marL="1143000" indent="-228600" algn="l" defTabSz="914400" rtl="0" eaLnBrk="1" latinLnBrk="0" hangingPunct="1">
              <a:lnSpc>
                <a:spcPct val="90000"/>
              </a:lnSpc>
              <a:spcBef>
                <a:spcPts val="500"/>
              </a:spcBef>
              <a:buFont typeface="Arial"/>
              <a:buChar char="•"/>
              <a:defRPr sz="20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3pPr>
            <a:lvl4pPr marL="1600200" indent="-228600" algn="l" defTabSz="914400" rtl="0" eaLnBrk="1" latinLnBrk="0" hangingPunct="1">
              <a:lnSpc>
                <a:spcPct val="90000"/>
              </a:lnSpc>
              <a:spcBef>
                <a:spcPts val="500"/>
              </a:spcBef>
              <a:buFont typeface="Arial"/>
              <a:buChar char="•"/>
              <a:defRPr sz="18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4pPr>
            <a:lvl5pPr marL="2057400" indent="-228600" algn="l" defTabSz="914400" rtl="0" eaLnBrk="1" latinLnBrk="0" hangingPunct="1">
              <a:lnSpc>
                <a:spcPct val="90000"/>
              </a:lnSpc>
              <a:spcBef>
                <a:spcPts val="500"/>
              </a:spcBef>
              <a:buFont typeface="Arial"/>
              <a:buChar char="•"/>
              <a:defRPr sz="18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2400"/>
          </a:p>
        </p:txBody>
      </p:sp>
    </p:spTree>
    <p:extLst>
      <p:ext uri="{BB962C8B-B14F-4D97-AF65-F5344CB8AC3E}">
        <p14:creationId xmlns:p14="http://schemas.microsoft.com/office/powerpoint/2010/main" val="1633372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A16B-C19B-3921-3E9F-39150385975A}"/>
              </a:ext>
            </a:extLst>
          </p:cNvPr>
          <p:cNvSpPr>
            <a:spLocks noGrp="1"/>
          </p:cNvSpPr>
          <p:nvPr>
            <p:ph type="title"/>
          </p:nvPr>
        </p:nvSpPr>
        <p:spPr/>
        <p:txBody>
          <a:bodyPr/>
          <a:lstStyle/>
          <a:p>
            <a:r>
              <a:rPr lang="en-US"/>
              <a:t>Technical Proposal Considerations</a:t>
            </a:r>
          </a:p>
        </p:txBody>
      </p:sp>
      <p:sp>
        <p:nvSpPr>
          <p:cNvPr id="3" name="Slide Number Placeholder 2">
            <a:extLst>
              <a:ext uri="{FF2B5EF4-FFF2-40B4-BE49-F238E27FC236}">
                <a16:creationId xmlns:a16="http://schemas.microsoft.com/office/drawing/2014/main" id="{EC25DF04-30FA-B710-BFDD-F225B164D351}"/>
              </a:ext>
            </a:extLst>
          </p:cNvPr>
          <p:cNvSpPr>
            <a:spLocks noGrp="1"/>
          </p:cNvSpPr>
          <p:nvPr>
            <p:ph type="sldNum" sz="quarter" idx="12"/>
          </p:nvPr>
        </p:nvSpPr>
        <p:spPr/>
        <p:txBody>
          <a:bodyPr/>
          <a:lstStyle/>
          <a:p>
            <a:fld id="{A1D9053B-8DB2-EA4A-A9CF-0F8FB54823AA}" type="slidenum">
              <a:rPr lang="en-US" smtClean="0"/>
              <a:t>15</a:t>
            </a:fld>
            <a:endParaRPr lang="en-US"/>
          </a:p>
        </p:txBody>
      </p:sp>
      <p:sp>
        <p:nvSpPr>
          <p:cNvPr id="4" name="Text Placeholder 3">
            <a:extLst>
              <a:ext uri="{FF2B5EF4-FFF2-40B4-BE49-F238E27FC236}">
                <a16:creationId xmlns:a16="http://schemas.microsoft.com/office/drawing/2014/main" id="{A0DAE87F-A6E8-CE01-8ECA-BCF56076320E}"/>
              </a:ext>
            </a:extLst>
          </p:cNvPr>
          <p:cNvSpPr>
            <a:spLocks noGrp="1"/>
          </p:cNvSpPr>
          <p:nvPr>
            <p:ph type="body" sz="quarter" idx="13"/>
          </p:nvPr>
        </p:nvSpPr>
        <p:spPr/>
        <p:txBody>
          <a:bodyPr/>
          <a:lstStyle/>
          <a:p>
            <a:r>
              <a:rPr lang="en-US"/>
              <a:t>Consideration A – Quantifiable Water Savings</a:t>
            </a:r>
          </a:p>
          <a:p>
            <a:r>
              <a:rPr lang="en-US"/>
              <a:t>Consideration B – Economic and Environmental Benefits </a:t>
            </a:r>
          </a:p>
          <a:p>
            <a:pPr lvl="1"/>
            <a:r>
              <a:rPr lang="en-US"/>
              <a:t>Sub-consideration B1 – Cost Effectiveness </a:t>
            </a:r>
          </a:p>
          <a:p>
            <a:pPr lvl="1"/>
            <a:r>
              <a:rPr lang="en-US"/>
              <a:t>Sub-consideration B2 – Environmental Benefits </a:t>
            </a:r>
          </a:p>
          <a:p>
            <a:r>
              <a:rPr lang="en-US"/>
              <a:t>Consideration C – Disadvantaged Communities </a:t>
            </a:r>
          </a:p>
          <a:p>
            <a:r>
              <a:rPr lang="en-US"/>
              <a:t>Consideration D – Cost-sharing/Partnerships/Obligations </a:t>
            </a:r>
          </a:p>
          <a:p>
            <a:r>
              <a:rPr lang="en-US"/>
              <a:t>Consideration E – Readiness to Proceed</a:t>
            </a:r>
          </a:p>
        </p:txBody>
      </p:sp>
      <p:sp>
        <p:nvSpPr>
          <p:cNvPr id="5" name="Text Placeholder 4">
            <a:extLst>
              <a:ext uri="{FF2B5EF4-FFF2-40B4-BE49-F238E27FC236}">
                <a16:creationId xmlns:a16="http://schemas.microsoft.com/office/drawing/2014/main" id="{0021CE37-3FB2-086C-CB2A-7DD2710DFD8A}"/>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662142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A16B-C19B-3921-3E9F-39150385975A}"/>
              </a:ext>
            </a:extLst>
          </p:cNvPr>
          <p:cNvSpPr>
            <a:spLocks noGrp="1"/>
          </p:cNvSpPr>
          <p:nvPr>
            <p:ph type="title"/>
          </p:nvPr>
        </p:nvSpPr>
        <p:spPr/>
        <p:txBody>
          <a:bodyPr/>
          <a:lstStyle/>
          <a:p>
            <a:r>
              <a:rPr lang="en-US"/>
              <a:t>Consideration A – Quantifiable Water Savings</a:t>
            </a:r>
          </a:p>
        </p:txBody>
      </p:sp>
      <p:sp>
        <p:nvSpPr>
          <p:cNvPr id="3" name="Slide Number Placeholder 2">
            <a:extLst>
              <a:ext uri="{FF2B5EF4-FFF2-40B4-BE49-F238E27FC236}">
                <a16:creationId xmlns:a16="http://schemas.microsoft.com/office/drawing/2014/main" id="{EC25DF04-30FA-B710-BFDD-F225B164D351}"/>
              </a:ext>
            </a:extLst>
          </p:cNvPr>
          <p:cNvSpPr>
            <a:spLocks noGrp="1"/>
          </p:cNvSpPr>
          <p:nvPr>
            <p:ph type="sldNum" sz="quarter" idx="12"/>
          </p:nvPr>
        </p:nvSpPr>
        <p:spPr/>
        <p:txBody>
          <a:bodyPr/>
          <a:lstStyle/>
          <a:p>
            <a:fld id="{A1D9053B-8DB2-EA4A-A9CF-0F8FB54823AA}" type="slidenum">
              <a:rPr lang="en-US" smtClean="0"/>
              <a:t>16</a:t>
            </a:fld>
            <a:endParaRPr lang="en-US"/>
          </a:p>
        </p:txBody>
      </p:sp>
      <p:sp>
        <p:nvSpPr>
          <p:cNvPr id="4" name="Text Placeholder 3">
            <a:extLst>
              <a:ext uri="{FF2B5EF4-FFF2-40B4-BE49-F238E27FC236}">
                <a16:creationId xmlns:a16="http://schemas.microsoft.com/office/drawing/2014/main" id="{A0DAE87F-A6E8-CE01-8ECA-BCF56076320E}"/>
              </a:ext>
            </a:extLst>
          </p:cNvPr>
          <p:cNvSpPr>
            <a:spLocks noGrp="1"/>
          </p:cNvSpPr>
          <p:nvPr>
            <p:ph type="body" sz="quarter" idx="13"/>
          </p:nvPr>
        </p:nvSpPr>
        <p:spPr>
          <a:xfrm>
            <a:off x="228600" y="2142564"/>
            <a:ext cx="11700473" cy="4038780"/>
          </a:xfrm>
        </p:spPr>
        <p:txBody>
          <a:bodyPr vert="horz" wrap="square" lIns="91440" tIns="45720" rIns="91440" bIns="45720" rtlCol="0" anchor="t">
            <a:noAutofit/>
          </a:bodyPr>
          <a:lstStyle/>
          <a:p>
            <a:r>
              <a:rPr lang="en-US">
                <a:latin typeface="Segoe UI Semibold"/>
                <a:cs typeface="Segoe UI Semibold"/>
              </a:rPr>
              <a:t>Describe:</a:t>
            </a:r>
            <a:endParaRPr lang="en-US"/>
          </a:p>
          <a:p>
            <a:pPr lvl="1"/>
            <a:r>
              <a:rPr lang="en-US" sz="2800">
                <a:latin typeface="Segoe UI Semibold"/>
                <a:cs typeface="Segoe UI Semibold"/>
              </a:rPr>
              <a:t>Anticipated consumptive use reduction</a:t>
            </a:r>
            <a:endParaRPr lang="en-US" sz="2800"/>
          </a:p>
          <a:p>
            <a:pPr lvl="1"/>
            <a:r>
              <a:rPr lang="en-US" sz="2800">
                <a:latin typeface="Segoe UI Semibold"/>
                <a:cs typeface="Segoe UI Semibold"/>
              </a:rPr>
              <a:t>Impacts to any downstream users</a:t>
            </a:r>
          </a:p>
          <a:p>
            <a:pPr lvl="1"/>
            <a:r>
              <a:rPr lang="en-US" sz="2800">
                <a:latin typeface="Segoe UI Semibold"/>
                <a:cs typeface="Segoe UI Semibold"/>
              </a:rPr>
              <a:t>How the reduction in consumptive use will be verified</a:t>
            </a:r>
          </a:p>
          <a:p>
            <a:pPr lvl="1"/>
            <a:r>
              <a:rPr lang="en-US" sz="2800">
                <a:latin typeface="Segoe UI Semibold"/>
                <a:cs typeface="Segoe UI Semibold"/>
              </a:rPr>
              <a:t>Innovation in technology or project approach</a:t>
            </a:r>
          </a:p>
          <a:p>
            <a:pPr lvl="1"/>
            <a:r>
              <a:rPr lang="en-US" sz="2800">
                <a:latin typeface="Segoe UI Semibold"/>
                <a:cs typeface="Segoe UI Semibold"/>
              </a:rPr>
              <a:t>How the project reduces dependency on Colorado River water</a:t>
            </a:r>
          </a:p>
        </p:txBody>
      </p:sp>
      <p:sp>
        <p:nvSpPr>
          <p:cNvPr id="5" name="Text Placeholder 4">
            <a:extLst>
              <a:ext uri="{FF2B5EF4-FFF2-40B4-BE49-F238E27FC236}">
                <a16:creationId xmlns:a16="http://schemas.microsoft.com/office/drawing/2014/main" id="{0021CE37-3FB2-086C-CB2A-7DD2710DFD8A}"/>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192336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A16B-C19B-3921-3E9F-39150385975A}"/>
              </a:ext>
            </a:extLst>
          </p:cNvPr>
          <p:cNvSpPr>
            <a:spLocks noGrp="1"/>
          </p:cNvSpPr>
          <p:nvPr>
            <p:ph type="title"/>
          </p:nvPr>
        </p:nvSpPr>
        <p:spPr/>
        <p:txBody>
          <a:bodyPr/>
          <a:lstStyle/>
          <a:p>
            <a:r>
              <a:rPr lang="en-US"/>
              <a:t>Consideration B – Economic and Environmental Benefits </a:t>
            </a:r>
          </a:p>
        </p:txBody>
      </p:sp>
      <p:sp>
        <p:nvSpPr>
          <p:cNvPr id="3" name="Slide Number Placeholder 2">
            <a:extLst>
              <a:ext uri="{FF2B5EF4-FFF2-40B4-BE49-F238E27FC236}">
                <a16:creationId xmlns:a16="http://schemas.microsoft.com/office/drawing/2014/main" id="{EC25DF04-30FA-B710-BFDD-F225B164D351}"/>
              </a:ext>
            </a:extLst>
          </p:cNvPr>
          <p:cNvSpPr>
            <a:spLocks noGrp="1"/>
          </p:cNvSpPr>
          <p:nvPr>
            <p:ph type="sldNum" sz="quarter" idx="12"/>
          </p:nvPr>
        </p:nvSpPr>
        <p:spPr/>
        <p:txBody>
          <a:bodyPr/>
          <a:lstStyle/>
          <a:p>
            <a:fld id="{A1D9053B-8DB2-EA4A-A9CF-0F8FB54823AA}" type="slidenum">
              <a:rPr lang="en-US" smtClean="0"/>
              <a:t>17</a:t>
            </a:fld>
            <a:endParaRPr lang="en-US"/>
          </a:p>
        </p:txBody>
      </p:sp>
      <p:sp>
        <p:nvSpPr>
          <p:cNvPr id="4" name="Text Placeholder 3">
            <a:extLst>
              <a:ext uri="{FF2B5EF4-FFF2-40B4-BE49-F238E27FC236}">
                <a16:creationId xmlns:a16="http://schemas.microsoft.com/office/drawing/2014/main" id="{A0DAE87F-A6E8-CE01-8ECA-BCF56076320E}"/>
              </a:ext>
            </a:extLst>
          </p:cNvPr>
          <p:cNvSpPr>
            <a:spLocks noGrp="1"/>
          </p:cNvSpPr>
          <p:nvPr>
            <p:ph type="body" sz="quarter" idx="13"/>
          </p:nvPr>
        </p:nvSpPr>
        <p:spPr/>
        <p:txBody>
          <a:bodyPr vert="horz" wrap="square" lIns="91440" tIns="45720" rIns="91440" bIns="45720" rtlCol="0" anchor="t">
            <a:noAutofit/>
          </a:bodyPr>
          <a:lstStyle/>
          <a:p>
            <a:r>
              <a:rPr lang="en-US">
                <a:latin typeface="Segoe UI Semibold"/>
                <a:cs typeface="Segoe UI Semibold"/>
              </a:rPr>
              <a:t>Sub-consideration B1 – Cost Effectiveness</a:t>
            </a:r>
          </a:p>
          <a:p>
            <a:pPr lvl="1"/>
            <a:r>
              <a:rPr lang="en-US">
                <a:latin typeface="Segoe UI Semibold"/>
                <a:cs typeface="Segoe UI Semibold"/>
              </a:rPr>
              <a:t>Cost per acre-foot of water expected to be conserved in Lake Mead</a:t>
            </a:r>
          </a:p>
          <a:p>
            <a:pPr lvl="1"/>
            <a:r>
              <a:rPr lang="en-US">
                <a:latin typeface="Segoe UI Semibold"/>
                <a:cs typeface="Segoe UI Semibold"/>
              </a:rPr>
              <a:t>Reclamation will calculate the cost per acre-foot of water produced by the project using information provided </a:t>
            </a:r>
          </a:p>
          <a:p>
            <a:endParaRPr lang="en-US">
              <a:latin typeface="Segoe UI Semibold"/>
              <a:cs typeface="Segoe UI Semibold"/>
            </a:endParaRPr>
          </a:p>
          <a:p>
            <a:r>
              <a:rPr lang="en-US">
                <a:latin typeface="Segoe UI Semibold"/>
                <a:cs typeface="Segoe UI Semibold"/>
              </a:rPr>
              <a:t>Sub-consideration B2 – Environmental Benefits</a:t>
            </a:r>
          </a:p>
          <a:p>
            <a:pPr lvl="1"/>
            <a:r>
              <a:rPr lang="en-US">
                <a:latin typeface="Segoe UI Semibold"/>
                <a:cs typeface="Segoe UI Semibold"/>
              </a:rPr>
              <a:t>Any environmental benefits (for example, ecosystem benefits or benefits to habitat or species) that may occur</a:t>
            </a:r>
            <a:endParaRPr lang="en-US"/>
          </a:p>
        </p:txBody>
      </p:sp>
      <p:sp>
        <p:nvSpPr>
          <p:cNvPr id="5" name="Text Placeholder 4">
            <a:extLst>
              <a:ext uri="{FF2B5EF4-FFF2-40B4-BE49-F238E27FC236}">
                <a16:creationId xmlns:a16="http://schemas.microsoft.com/office/drawing/2014/main" id="{0021CE37-3FB2-086C-CB2A-7DD2710DFD8A}"/>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036597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A16B-C19B-3921-3E9F-39150385975A}"/>
              </a:ext>
            </a:extLst>
          </p:cNvPr>
          <p:cNvSpPr>
            <a:spLocks noGrp="1"/>
          </p:cNvSpPr>
          <p:nvPr>
            <p:ph type="title"/>
          </p:nvPr>
        </p:nvSpPr>
        <p:spPr/>
        <p:txBody>
          <a:bodyPr/>
          <a:lstStyle/>
          <a:p>
            <a:r>
              <a:rPr lang="en-US"/>
              <a:t>Consideration C – Disadvantaged Communities</a:t>
            </a:r>
          </a:p>
        </p:txBody>
      </p:sp>
      <p:sp>
        <p:nvSpPr>
          <p:cNvPr id="3" name="Slide Number Placeholder 2">
            <a:extLst>
              <a:ext uri="{FF2B5EF4-FFF2-40B4-BE49-F238E27FC236}">
                <a16:creationId xmlns:a16="http://schemas.microsoft.com/office/drawing/2014/main" id="{EC25DF04-30FA-B710-BFDD-F225B164D351}"/>
              </a:ext>
            </a:extLst>
          </p:cNvPr>
          <p:cNvSpPr>
            <a:spLocks noGrp="1"/>
          </p:cNvSpPr>
          <p:nvPr>
            <p:ph type="sldNum" sz="quarter" idx="12"/>
          </p:nvPr>
        </p:nvSpPr>
        <p:spPr/>
        <p:txBody>
          <a:bodyPr/>
          <a:lstStyle/>
          <a:p>
            <a:fld id="{A1D9053B-8DB2-EA4A-A9CF-0F8FB54823AA}" type="slidenum">
              <a:rPr lang="en-US" smtClean="0"/>
              <a:t>18</a:t>
            </a:fld>
            <a:endParaRPr lang="en-US"/>
          </a:p>
        </p:txBody>
      </p:sp>
      <p:sp>
        <p:nvSpPr>
          <p:cNvPr id="4" name="Text Placeholder 3">
            <a:extLst>
              <a:ext uri="{FF2B5EF4-FFF2-40B4-BE49-F238E27FC236}">
                <a16:creationId xmlns:a16="http://schemas.microsoft.com/office/drawing/2014/main" id="{A0DAE87F-A6E8-CE01-8ECA-BCF56076320E}"/>
              </a:ext>
            </a:extLst>
          </p:cNvPr>
          <p:cNvSpPr>
            <a:spLocks noGrp="1"/>
          </p:cNvSpPr>
          <p:nvPr>
            <p:ph type="body" sz="quarter" idx="13"/>
          </p:nvPr>
        </p:nvSpPr>
        <p:spPr/>
        <p:txBody>
          <a:bodyPr vert="horz" wrap="square" lIns="91440" tIns="45720" rIns="91440" bIns="45720" rtlCol="0" anchor="t">
            <a:noAutofit/>
          </a:bodyPr>
          <a:lstStyle/>
          <a:p>
            <a:r>
              <a:rPr lang="en-US">
                <a:latin typeface="Segoe UI Semibold"/>
                <a:cs typeface="Segoe UI Semibold"/>
              </a:rPr>
              <a:t>Describe if the project benefits disadvantaged communities as identified by the Climate and Economic Justice Screening Tool (CEJST) or geographically dispersed disadvantaged communities </a:t>
            </a:r>
            <a:endParaRPr lang="en-US"/>
          </a:p>
          <a:p>
            <a:endParaRPr lang="en-US" sz="600">
              <a:latin typeface="Segoe UI Semibold"/>
              <a:cs typeface="Segoe UI Semibold"/>
            </a:endParaRPr>
          </a:p>
          <a:p>
            <a:pPr lvl="1"/>
            <a:r>
              <a:rPr lang="en-US">
                <a:latin typeface="Segoe UI Semibold"/>
                <a:cs typeface="Segoe UI Semibold"/>
              </a:rPr>
              <a:t>CEJST: </a:t>
            </a:r>
            <a:r>
              <a:rPr lang="en-US">
                <a:latin typeface="Segoe UI Semibold"/>
                <a:cs typeface="Segoe UI Semibold"/>
                <a:hlinkClick r:id="rId3"/>
              </a:rPr>
              <a:t>https://screeningtool.geoplatform.gov/</a:t>
            </a:r>
            <a:r>
              <a:rPr lang="en-US">
                <a:latin typeface="Segoe UI Semibold"/>
                <a:cs typeface="Segoe UI Semibold"/>
              </a:rPr>
              <a:t> </a:t>
            </a:r>
            <a:endParaRPr lang="en-US"/>
          </a:p>
          <a:p>
            <a:pPr lvl="1"/>
            <a:endParaRPr lang="en-US" sz="600">
              <a:latin typeface="Segoe UI Semibold"/>
              <a:cs typeface="Segoe UI Semibold"/>
            </a:endParaRPr>
          </a:p>
          <a:p>
            <a:pPr lvl="1"/>
            <a:r>
              <a:rPr lang="en-US">
                <a:latin typeface="Segoe UI Semibold"/>
                <a:cs typeface="Segoe UI Semibold"/>
              </a:rPr>
              <a:t>Benefits can include, but are not limited to, economic growth opportunities and public health and safety. </a:t>
            </a:r>
            <a:endParaRPr lang="en-US"/>
          </a:p>
        </p:txBody>
      </p:sp>
      <p:sp>
        <p:nvSpPr>
          <p:cNvPr id="5" name="Text Placeholder 4">
            <a:extLst>
              <a:ext uri="{FF2B5EF4-FFF2-40B4-BE49-F238E27FC236}">
                <a16:creationId xmlns:a16="http://schemas.microsoft.com/office/drawing/2014/main" id="{0021CE37-3FB2-086C-CB2A-7DD2710DFD8A}"/>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708659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A16B-C19B-3921-3E9F-39150385975A}"/>
              </a:ext>
            </a:extLst>
          </p:cNvPr>
          <p:cNvSpPr>
            <a:spLocks noGrp="1"/>
          </p:cNvSpPr>
          <p:nvPr>
            <p:ph type="title"/>
          </p:nvPr>
        </p:nvSpPr>
        <p:spPr/>
        <p:txBody>
          <a:bodyPr/>
          <a:lstStyle/>
          <a:p>
            <a:r>
              <a:rPr lang="en-US"/>
              <a:t>Consideration D – Cost-sharing/ Partnerships/Obligations </a:t>
            </a:r>
          </a:p>
        </p:txBody>
      </p:sp>
      <p:sp>
        <p:nvSpPr>
          <p:cNvPr id="3" name="Slide Number Placeholder 2">
            <a:extLst>
              <a:ext uri="{FF2B5EF4-FFF2-40B4-BE49-F238E27FC236}">
                <a16:creationId xmlns:a16="http://schemas.microsoft.com/office/drawing/2014/main" id="{EC25DF04-30FA-B710-BFDD-F225B164D351}"/>
              </a:ext>
            </a:extLst>
          </p:cNvPr>
          <p:cNvSpPr>
            <a:spLocks noGrp="1"/>
          </p:cNvSpPr>
          <p:nvPr>
            <p:ph type="sldNum" sz="quarter" idx="12"/>
          </p:nvPr>
        </p:nvSpPr>
        <p:spPr/>
        <p:txBody>
          <a:bodyPr/>
          <a:lstStyle/>
          <a:p>
            <a:fld id="{A1D9053B-8DB2-EA4A-A9CF-0F8FB54823AA}" type="slidenum">
              <a:rPr lang="en-US" smtClean="0"/>
              <a:t>19</a:t>
            </a:fld>
            <a:endParaRPr lang="en-US"/>
          </a:p>
        </p:txBody>
      </p:sp>
      <p:sp>
        <p:nvSpPr>
          <p:cNvPr id="4" name="Text Placeholder 3">
            <a:extLst>
              <a:ext uri="{FF2B5EF4-FFF2-40B4-BE49-F238E27FC236}">
                <a16:creationId xmlns:a16="http://schemas.microsoft.com/office/drawing/2014/main" id="{A0DAE87F-A6E8-CE01-8ECA-BCF56076320E}"/>
              </a:ext>
            </a:extLst>
          </p:cNvPr>
          <p:cNvSpPr>
            <a:spLocks noGrp="1"/>
          </p:cNvSpPr>
          <p:nvPr>
            <p:ph type="body" sz="quarter" idx="13"/>
          </p:nvPr>
        </p:nvSpPr>
        <p:spPr/>
        <p:txBody>
          <a:bodyPr vert="horz" wrap="square" lIns="91440" tIns="45720" rIns="91440" bIns="45720" rtlCol="0" anchor="t">
            <a:noAutofit/>
          </a:bodyPr>
          <a:lstStyle/>
          <a:p>
            <a:r>
              <a:rPr lang="en-US" dirty="0">
                <a:latin typeface="Segoe UI Semibold"/>
                <a:cs typeface="Segoe UI Semibold"/>
              </a:rPr>
              <a:t>Describe any partnerships involved.</a:t>
            </a:r>
          </a:p>
          <a:p>
            <a:r>
              <a:rPr lang="en-US" dirty="0">
                <a:latin typeface="Segoe UI Semibold"/>
                <a:cs typeface="Segoe UI Semibold"/>
              </a:rPr>
              <a:t>Describe any cost-sharing and the federal vs. non-federal portion of the costs. </a:t>
            </a:r>
            <a:endParaRPr lang="en-US" dirty="0"/>
          </a:p>
          <a:p>
            <a:pPr lvl="1"/>
            <a:r>
              <a:rPr lang="en-US" dirty="0">
                <a:latin typeface="Segoe UI Semibold"/>
                <a:cs typeface="Segoe UI Semibold"/>
              </a:rPr>
              <a:t>Cost sharing is not required but will be considered when evaluating proposals</a:t>
            </a:r>
          </a:p>
          <a:p>
            <a:r>
              <a:rPr lang="en-US" dirty="0">
                <a:latin typeface="Segoe UI Semibold"/>
                <a:cs typeface="Segoe UI Semibold"/>
              </a:rPr>
              <a:t>Describe if the project helps address Bureau of Reclamation’s legal and contractual </a:t>
            </a:r>
            <a:r>
              <a:rPr lang="en-US">
                <a:latin typeface="Segoe UI Semibold"/>
                <a:cs typeface="Segoe UI Semibold"/>
              </a:rPr>
              <a:t>obligations or</a:t>
            </a:r>
            <a:r>
              <a:rPr lang="en-US" dirty="0">
                <a:latin typeface="Segoe UI Semibold"/>
                <a:cs typeface="Segoe UI Semibold"/>
              </a:rPr>
              <a:t> supports other governmental initiatives.</a:t>
            </a:r>
          </a:p>
        </p:txBody>
      </p:sp>
      <p:sp>
        <p:nvSpPr>
          <p:cNvPr id="5" name="Text Placeholder 4">
            <a:extLst>
              <a:ext uri="{FF2B5EF4-FFF2-40B4-BE49-F238E27FC236}">
                <a16:creationId xmlns:a16="http://schemas.microsoft.com/office/drawing/2014/main" id="{0021CE37-3FB2-086C-CB2A-7DD2710DFD8A}"/>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233860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B4321-0BBB-7B9C-A3A3-5AFEF531D7A0}"/>
              </a:ext>
            </a:extLst>
          </p:cNvPr>
          <p:cNvSpPr>
            <a:spLocks noGrp="1"/>
          </p:cNvSpPr>
          <p:nvPr>
            <p:ph type="title"/>
          </p:nvPr>
        </p:nvSpPr>
        <p:spPr/>
        <p:txBody>
          <a:bodyPr/>
          <a:lstStyle/>
          <a:p>
            <a:r>
              <a:rPr lang="en-US" sz="4400"/>
              <a:t>Webinar Agenda</a:t>
            </a:r>
          </a:p>
        </p:txBody>
      </p:sp>
      <p:sp>
        <p:nvSpPr>
          <p:cNvPr id="4" name="Slide Number Placeholder 3">
            <a:extLst>
              <a:ext uri="{FF2B5EF4-FFF2-40B4-BE49-F238E27FC236}">
                <a16:creationId xmlns:a16="http://schemas.microsoft.com/office/drawing/2014/main" id="{2AA798F5-73D3-7A60-2FE0-56CC18235098}"/>
              </a:ext>
            </a:extLst>
          </p:cNvPr>
          <p:cNvSpPr>
            <a:spLocks noGrp="1"/>
          </p:cNvSpPr>
          <p:nvPr>
            <p:ph type="sldNum" sz="quarter" idx="12"/>
          </p:nvPr>
        </p:nvSpPr>
        <p:spPr/>
        <p:txBody>
          <a:bodyPr/>
          <a:lstStyle/>
          <a:p>
            <a:fld id="{A1D9053B-8DB2-EA4A-A9CF-0F8FB54823AA}" type="slidenum">
              <a:rPr lang="en-US" smtClean="0"/>
              <a:pPr/>
              <a:t>2</a:t>
            </a:fld>
            <a:endParaRPr lang="en-US"/>
          </a:p>
        </p:txBody>
      </p:sp>
      <p:sp>
        <p:nvSpPr>
          <p:cNvPr id="3" name="Subtitle 2">
            <a:extLst>
              <a:ext uri="{FF2B5EF4-FFF2-40B4-BE49-F238E27FC236}">
                <a16:creationId xmlns:a16="http://schemas.microsoft.com/office/drawing/2014/main" id="{15385B3B-A48D-DCDD-0F7F-D0184DCB7AC6}"/>
              </a:ext>
            </a:extLst>
          </p:cNvPr>
          <p:cNvSpPr>
            <a:spLocks noGrp="1"/>
          </p:cNvSpPr>
          <p:nvPr>
            <p:ph type="body" sz="quarter" idx="13"/>
          </p:nvPr>
        </p:nvSpPr>
        <p:spPr/>
        <p:txBody>
          <a:bodyPr vert="horz" wrap="square" lIns="91440" tIns="45720" rIns="91440" bIns="45720" rtlCol="0" anchor="t">
            <a:noAutofit/>
          </a:bodyPr>
          <a:lstStyle/>
          <a:p>
            <a:pPr marL="457200" indent="-457200">
              <a:buFont typeface="Arial" panose="020B0604020202020204" pitchFamily="34" charset="0"/>
              <a:buChar char="•"/>
            </a:pPr>
            <a:r>
              <a:rPr lang="en-US" sz="2800">
                <a:latin typeface="Segoe UI Semibold"/>
                <a:cs typeface="Segoe UI Semibold"/>
              </a:rPr>
              <a:t>Welcome and Agenda Review</a:t>
            </a:r>
            <a:endParaRPr lang="en-US" sz="2200" i="1">
              <a:latin typeface="Segoe UI Semibold"/>
              <a:cs typeface="Segoe UI Semibold"/>
            </a:endParaRPr>
          </a:p>
          <a:p>
            <a:pPr marL="457200" indent="-457200">
              <a:buFont typeface="Arial" panose="020B0604020202020204" pitchFamily="34" charset="0"/>
              <a:buChar char="•"/>
            </a:pPr>
            <a:r>
              <a:rPr lang="en-US" sz="2800">
                <a:latin typeface="Segoe UI Semibold"/>
                <a:cs typeface="Segoe UI Semibold"/>
              </a:rPr>
              <a:t>Presentation</a:t>
            </a:r>
            <a:endParaRPr lang="en-US" sz="2200" i="1">
              <a:latin typeface="Segoe UI Semibold"/>
              <a:cs typeface="Segoe UI Semibold"/>
            </a:endParaRPr>
          </a:p>
          <a:p>
            <a:pPr marL="914400" lvl="1" indent="-457200">
              <a:buFont typeface="Arial" panose="020B0604020202020204" pitchFamily="34" charset="0"/>
              <a:buChar char="•"/>
            </a:pPr>
            <a:r>
              <a:rPr lang="en-US">
                <a:latin typeface="Segoe UI Semibold"/>
                <a:cs typeface="Segoe UI Semibold"/>
              </a:rPr>
              <a:t>Program Overview </a:t>
            </a:r>
            <a:endParaRPr lang="en-US"/>
          </a:p>
          <a:p>
            <a:pPr marL="914400" lvl="1" indent="-457200">
              <a:buFont typeface="Arial" panose="020B0604020202020204" pitchFamily="34" charset="0"/>
              <a:buChar char="•"/>
            </a:pPr>
            <a:r>
              <a:rPr lang="en-US">
                <a:latin typeface="Segoe UI Semibold"/>
                <a:cs typeface="Segoe UI Semibold"/>
              </a:rPr>
              <a:t>Phase 2 Funding Opportunity </a:t>
            </a:r>
          </a:p>
          <a:p>
            <a:pPr marL="914400" lvl="1" indent="-457200">
              <a:buFont typeface="Arial" panose="020B0604020202020204" pitchFamily="34" charset="0"/>
              <a:buChar char="•"/>
            </a:pPr>
            <a:r>
              <a:rPr lang="en-US">
                <a:latin typeface="Segoe UI Semibold"/>
                <a:cs typeface="Segoe UI Semibold"/>
              </a:rPr>
              <a:t>Submitting Proposals</a:t>
            </a:r>
            <a:endParaRPr lang="en-US"/>
          </a:p>
          <a:p>
            <a:pPr marL="457200" indent="-457200">
              <a:buFont typeface="Arial" panose="020B0604020202020204" pitchFamily="34" charset="0"/>
              <a:buChar char="•"/>
            </a:pPr>
            <a:r>
              <a:rPr lang="en-US" sz="2800">
                <a:latin typeface="Segoe UI Semibold"/>
                <a:cs typeface="Segoe UI Semibold"/>
              </a:rPr>
              <a:t>Q&amp;A</a:t>
            </a:r>
            <a:endParaRPr lang="en-US" sz="2800"/>
          </a:p>
          <a:p>
            <a:pPr marL="457200" indent="-457200">
              <a:buFont typeface="Arial" panose="020B0604020202020204" pitchFamily="34" charset="0"/>
              <a:buChar char="•"/>
            </a:pPr>
            <a:endParaRPr lang="en-US" sz="2800"/>
          </a:p>
        </p:txBody>
      </p:sp>
      <p:sp>
        <p:nvSpPr>
          <p:cNvPr id="5" name="Text Placeholder 4">
            <a:extLst>
              <a:ext uri="{FF2B5EF4-FFF2-40B4-BE49-F238E27FC236}">
                <a16:creationId xmlns:a16="http://schemas.microsoft.com/office/drawing/2014/main" id="{52486A64-F936-4803-B907-4926E6807AB4}"/>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466192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A16B-C19B-3921-3E9F-39150385975A}"/>
              </a:ext>
            </a:extLst>
          </p:cNvPr>
          <p:cNvSpPr>
            <a:spLocks noGrp="1"/>
          </p:cNvSpPr>
          <p:nvPr>
            <p:ph type="title"/>
          </p:nvPr>
        </p:nvSpPr>
        <p:spPr/>
        <p:txBody>
          <a:bodyPr/>
          <a:lstStyle/>
          <a:p>
            <a:r>
              <a:rPr lang="en-US"/>
              <a:t>Consideration E – Readiness to Proceed </a:t>
            </a:r>
          </a:p>
        </p:txBody>
      </p:sp>
      <p:sp>
        <p:nvSpPr>
          <p:cNvPr id="3" name="Slide Number Placeholder 2">
            <a:extLst>
              <a:ext uri="{FF2B5EF4-FFF2-40B4-BE49-F238E27FC236}">
                <a16:creationId xmlns:a16="http://schemas.microsoft.com/office/drawing/2014/main" id="{EC25DF04-30FA-B710-BFDD-F225B164D351}"/>
              </a:ext>
            </a:extLst>
          </p:cNvPr>
          <p:cNvSpPr>
            <a:spLocks noGrp="1"/>
          </p:cNvSpPr>
          <p:nvPr>
            <p:ph type="sldNum" sz="quarter" idx="12"/>
          </p:nvPr>
        </p:nvSpPr>
        <p:spPr/>
        <p:txBody>
          <a:bodyPr/>
          <a:lstStyle/>
          <a:p>
            <a:fld id="{A1D9053B-8DB2-EA4A-A9CF-0F8FB54823AA}" type="slidenum">
              <a:rPr lang="en-US" smtClean="0"/>
              <a:t>20</a:t>
            </a:fld>
            <a:endParaRPr lang="en-US"/>
          </a:p>
        </p:txBody>
      </p:sp>
      <p:sp>
        <p:nvSpPr>
          <p:cNvPr id="4" name="Text Placeholder 3">
            <a:extLst>
              <a:ext uri="{FF2B5EF4-FFF2-40B4-BE49-F238E27FC236}">
                <a16:creationId xmlns:a16="http://schemas.microsoft.com/office/drawing/2014/main" id="{A0DAE87F-A6E8-CE01-8ECA-BCF56076320E}"/>
              </a:ext>
            </a:extLst>
          </p:cNvPr>
          <p:cNvSpPr>
            <a:spLocks noGrp="1"/>
          </p:cNvSpPr>
          <p:nvPr>
            <p:ph type="body" sz="quarter" idx="13"/>
          </p:nvPr>
        </p:nvSpPr>
        <p:spPr>
          <a:xfrm>
            <a:off x="228600" y="1757550"/>
            <a:ext cx="11711678" cy="4352544"/>
          </a:xfrm>
        </p:spPr>
        <p:txBody>
          <a:bodyPr vert="horz" wrap="square" lIns="91440" tIns="45720" rIns="91440" bIns="45720" rtlCol="0" anchor="t">
            <a:noAutofit/>
          </a:bodyPr>
          <a:lstStyle/>
          <a:p>
            <a:r>
              <a:rPr lang="en-US">
                <a:latin typeface="Segoe UI Semibold"/>
                <a:cs typeface="Segoe UI Semibold"/>
              </a:rPr>
              <a:t>Summarize the tasks necessary to complete the project. </a:t>
            </a:r>
            <a:endParaRPr lang="en-US"/>
          </a:p>
          <a:p>
            <a:r>
              <a:rPr lang="en-US">
                <a:latin typeface="Segoe UI Semibold"/>
                <a:cs typeface="Segoe UI Semibold"/>
              </a:rPr>
              <a:t>Describe any permits or other administrative approvals that will be required, along with the process for obtaining such. </a:t>
            </a:r>
            <a:endParaRPr lang="en-US"/>
          </a:p>
          <a:p>
            <a:r>
              <a:rPr lang="en-US">
                <a:latin typeface="Segoe UI Semibold"/>
                <a:cs typeface="Segoe UI Semibold"/>
              </a:rPr>
              <a:t>Identify and describe any engineering or design work performed specifically in support of the proposed project. </a:t>
            </a:r>
            <a:endParaRPr lang="en-US"/>
          </a:p>
          <a:p>
            <a:r>
              <a:rPr lang="en-US">
                <a:latin typeface="Segoe UI Semibold"/>
                <a:cs typeface="Segoe UI Semibold"/>
              </a:rPr>
              <a:t>Include an estimated project schedule and timing for implementation. </a:t>
            </a:r>
            <a:endParaRPr lang="en-US"/>
          </a:p>
          <a:p>
            <a:r>
              <a:rPr lang="en-US">
                <a:latin typeface="Segoe UI Semibold"/>
                <a:cs typeface="Segoe UI Semibold"/>
              </a:rPr>
              <a:t>Indicate whether the project can be phased, replicated elsewhere, or scaled depending on available funding.</a:t>
            </a:r>
          </a:p>
        </p:txBody>
      </p:sp>
      <p:sp>
        <p:nvSpPr>
          <p:cNvPr id="5" name="Text Placeholder 4">
            <a:extLst>
              <a:ext uri="{FF2B5EF4-FFF2-40B4-BE49-F238E27FC236}">
                <a16:creationId xmlns:a16="http://schemas.microsoft.com/office/drawing/2014/main" id="{0021CE37-3FB2-086C-CB2A-7DD2710DFD8A}"/>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4256436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E4ED5-D364-7FA9-6495-D4954A6CB39E}"/>
              </a:ext>
            </a:extLst>
          </p:cNvPr>
          <p:cNvSpPr>
            <a:spLocks noGrp="1"/>
          </p:cNvSpPr>
          <p:nvPr>
            <p:ph type="title"/>
          </p:nvPr>
        </p:nvSpPr>
        <p:spPr/>
        <p:txBody>
          <a:bodyPr/>
          <a:lstStyle/>
          <a:p>
            <a:r>
              <a:rPr lang="en-US"/>
              <a:t>Federal Award Information</a:t>
            </a:r>
          </a:p>
        </p:txBody>
      </p:sp>
      <p:sp>
        <p:nvSpPr>
          <p:cNvPr id="3" name="Slide Number Placeholder 2">
            <a:extLst>
              <a:ext uri="{FF2B5EF4-FFF2-40B4-BE49-F238E27FC236}">
                <a16:creationId xmlns:a16="http://schemas.microsoft.com/office/drawing/2014/main" id="{CF6FC493-BA24-D941-BC51-0E8D037893F5}"/>
              </a:ext>
            </a:extLst>
          </p:cNvPr>
          <p:cNvSpPr>
            <a:spLocks noGrp="1"/>
          </p:cNvSpPr>
          <p:nvPr>
            <p:ph type="sldNum" sz="quarter" idx="12"/>
          </p:nvPr>
        </p:nvSpPr>
        <p:spPr/>
        <p:txBody>
          <a:bodyPr/>
          <a:lstStyle/>
          <a:p>
            <a:fld id="{A1D9053B-8DB2-EA4A-A9CF-0F8FB54823AA}" type="slidenum">
              <a:rPr lang="en-US" smtClean="0"/>
              <a:t>21</a:t>
            </a:fld>
            <a:endParaRPr lang="en-US"/>
          </a:p>
        </p:txBody>
      </p:sp>
      <p:sp>
        <p:nvSpPr>
          <p:cNvPr id="4" name="Text Placeholder 3">
            <a:extLst>
              <a:ext uri="{FF2B5EF4-FFF2-40B4-BE49-F238E27FC236}">
                <a16:creationId xmlns:a16="http://schemas.microsoft.com/office/drawing/2014/main" id="{5DF5A3CE-6654-7AEA-0CC9-048A381AACB7}"/>
              </a:ext>
            </a:extLst>
          </p:cNvPr>
          <p:cNvSpPr>
            <a:spLocks noGrp="1"/>
          </p:cNvSpPr>
          <p:nvPr>
            <p:ph type="body" sz="quarter" idx="13"/>
          </p:nvPr>
        </p:nvSpPr>
        <p:spPr/>
        <p:txBody>
          <a:bodyPr/>
          <a:lstStyle/>
          <a:p>
            <a:r>
              <a:rPr lang="en-US"/>
              <a:t>Water Contracts Information</a:t>
            </a:r>
          </a:p>
          <a:p>
            <a:r>
              <a:rPr lang="en-US"/>
              <a:t>Financial Assistance Agreement Information</a:t>
            </a:r>
          </a:p>
          <a:p>
            <a:pPr lvl="1"/>
            <a:r>
              <a:rPr lang="en-US"/>
              <a:t>Register with the System for Award Management (SAM)</a:t>
            </a:r>
          </a:p>
          <a:p>
            <a:pPr lvl="1"/>
            <a:r>
              <a:rPr lang="en-US"/>
              <a:t>Obtain a UEI Number</a:t>
            </a:r>
          </a:p>
          <a:p>
            <a:pPr lvl="1"/>
            <a:r>
              <a:rPr lang="en-US"/>
              <a:t>Administrative and National Policy Requirements</a:t>
            </a:r>
          </a:p>
          <a:p>
            <a:pPr lvl="1"/>
            <a:r>
              <a:rPr lang="en-US"/>
              <a:t>Automated Standard Application for Payments Registration (ASAP)</a:t>
            </a:r>
          </a:p>
        </p:txBody>
      </p:sp>
      <p:sp>
        <p:nvSpPr>
          <p:cNvPr id="5" name="Text Placeholder 4">
            <a:extLst>
              <a:ext uri="{FF2B5EF4-FFF2-40B4-BE49-F238E27FC236}">
                <a16:creationId xmlns:a16="http://schemas.microsoft.com/office/drawing/2014/main" id="{152941F9-9DEF-13E7-4FDC-1B0DA5A6E147}"/>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421868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A3E98-D4EA-C52A-BC24-83FB61EED1E3}"/>
              </a:ext>
            </a:extLst>
          </p:cNvPr>
          <p:cNvSpPr>
            <a:spLocks noGrp="1"/>
          </p:cNvSpPr>
          <p:nvPr>
            <p:ph type="title"/>
          </p:nvPr>
        </p:nvSpPr>
        <p:spPr/>
        <p:txBody>
          <a:bodyPr/>
          <a:lstStyle/>
          <a:p>
            <a:r>
              <a:rPr lang="en-US"/>
              <a:t>Environmental Compliance Information</a:t>
            </a:r>
          </a:p>
        </p:txBody>
      </p:sp>
      <p:sp>
        <p:nvSpPr>
          <p:cNvPr id="3" name="Slide Number Placeholder 2">
            <a:extLst>
              <a:ext uri="{FF2B5EF4-FFF2-40B4-BE49-F238E27FC236}">
                <a16:creationId xmlns:a16="http://schemas.microsoft.com/office/drawing/2014/main" id="{2168FE47-F3F9-0D92-4892-7318F68D826F}"/>
              </a:ext>
            </a:extLst>
          </p:cNvPr>
          <p:cNvSpPr>
            <a:spLocks noGrp="1"/>
          </p:cNvSpPr>
          <p:nvPr>
            <p:ph type="sldNum" sz="quarter" idx="12"/>
          </p:nvPr>
        </p:nvSpPr>
        <p:spPr/>
        <p:txBody>
          <a:bodyPr/>
          <a:lstStyle/>
          <a:p>
            <a:fld id="{A1D9053B-8DB2-EA4A-A9CF-0F8FB54823AA}" type="slidenum">
              <a:rPr lang="en-US" smtClean="0"/>
              <a:t>22</a:t>
            </a:fld>
            <a:endParaRPr lang="en-US"/>
          </a:p>
        </p:txBody>
      </p:sp>
      <p:sp>
        <p:nvSpPr>
          <p:cNvPr id="4" name="Text Placeholder 3">
            <a:extLst>
              <a:ext uri="{FF2B5EF4-FFF2-40B4-BE49-F238E27FC236}">
                <a16:creationId xmlns:a16="http://schemas.microsoft.com/office/drawing/2014/main" id="{DF33AF3B-D1C8-3BA8-C611-C18D39679A0E}"/>
              </a:ext>
            </a:extLst>
          </p:cNvPr>
          <p:cNvSpPr>
            <a:spLocks noGrp="1"/>
          </p:cNvSpPr>
          <p:nvPr>
            <p:ph type="body" sz="quarter" idx="13"/>
          </p:nvPr>
        </p:nvSpPr>
        <p:spPr/>
        <p:txBody>
          <a:bodyPr vert="horz" wrap="square" lIns="91440" tIns="45720" rIns="91440" bIns="45720" rtlCol="0" anchor="t">
            <a:noAutofit/>
          </a:bodyPr>
          <a:lstStyle/>
          <a:p>
            <a:r>
              <a:rPr lang="en-US">
                <a:latin typeface="Segoe UI Semibold"/>
                <a:cs typeface="Segoe UI Semibold"/>
              </a:rPr>
              <a:t>All Projects being considered for award funding will require compliance with NEPA </a:t>
            </a:r>
            <a:endParaRPr lang="en-US"/>
          </a:p>
          <a:p>
            <a:r>
              <a:rPr lang="en-US">
                <a:latin typeface="Segoe UI Semibold"/>
                <a:cs typeface="Segoe UI Semibold"/>
              </a:rPr>
              <a:t>To assess the probable environmental and cultural resources impacts and costs associated with each application, all applicants must respond to the Environmental and Cultural Resources Considerations questions focusing on NEPA, ESA, and NHPA requirements. </a:t>
            </a:r>
          </a:p>
          <a:p>
            <a:pPr lvl="1"/>
            <a:r>
              <a:rPr lang="en-US">
                <a:latin typeface="Segoe UI Semibold"/>
                <a:cs typeface="Segoe UI Semibold"/>
              </a:rPr>
              <a:t>If any question is not applicable to the project, please explain why. </a:t>
            </a:r>
            <a:endParaRPr lang="en-US"/>
          </a:p>
        </p:txBody>
      </p:sp>
      <p:sp>
        <p:nvSpPr>
          <p:cNvPr id="5" name="Text Placeholder 4">
            <a:extLst>
              <a:ext uri="{FF2B5EF4-FFF2-40B4-BE49-F238E27FC236}">
                <a16:creationId xmlns:a16="http://schemas.microsoft.com/office/drawing/2014/main" id="{02E66752-4DAB-9E23-2E8A-3D83F75E5E6B}"/>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879880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C4DA3-F4BF-980E-F541-92697EBFD58B}"/>
              </a:ext>
            </a:extLst>
          </p:cNvPr>
          <p:cNvSpPr>
            <a:spLocks noGrp="1"/>
          </p:cNvSpPr>
          <p:nvPr>
            <p:ph type="title"/>
          </p:nvPr>
        </p:nvSpPr>
        <p:spPr/>
        <p:txBody>
          <a:bodyPr/>
          <a:lstStyle/>
          <a:p>
            <a:r>
              <a:rPr lang="en-US"/>
              <a:t>Project Proposal Template</a:t>
            </a:r>
          </a:p>
        </p:txBody>
      </p:sp>
      <p:sp>
        <p:nvSpPr>
          <p:cNvPr id="3" name="Slide Number Placeholder 2">
            <a:extLst>
              <a:ext uri="{FF2B5EF4-FFF2-40B4-BE49-F238E27FC236}">
                <a16:creationId xmlns:a16="http://schemas.microsoft.com/office/drawing/2014/main" id="{ADE528D3-4B61-453F-238E-CBF3CF8C5540}"/>
              </a:ext>
            </a:extLst>
          </p:cNvPr>
          <p:cNvSpPr>
            <a:spLocks noGrp="1"/>
          </p:cNvSpPr>
          <p:nvPr>
            <p:ph type="sldNum" sz="quarter" idx="12"/>
          </p:nvPr>
        </p:nvSpPr>
        <p:spPr/>
        <p:txBody>
          <a:bodyPr/>
          <a:lstStyle/>
          <a:p>
            <a:fld id="{A1D9053B-8DB2-EA4A-A9CF-0F8FB54823AA}" type="slidenum">
              <a:rPr lang="en-US" smtClean="0"/>
              <a:t>23</a:t>
            </a:fld>
            <a:endParaRPr lang="en-US"/>
          </a:p>
        </p:txBody>
      </p:sp>
      <p:sp>
        <p:nvSpPr>
          <p:cNvPr id="4" name="Text Placeholder 3">
            <a:extLst>
              <a:ext uri="{FF2B5EF4-FFF2-40B4-BE49-F238E27FC236}">
                <a16:creationId xmlns:a16="http://schemas.microsoft.com/office/drawing/2014/main" id="{BF81B4D0-D216-141A-5EF2-14121CDCBB09}"/>
              </a:ext>
            </a:extLst>
          </p:cNvPr>
          <p:cNvSpPr>
            <a:spLocks noGrp="1"/>
          </p:cNvSpPr>
          <p:nvPr>
            <p:ph type="body" sz="quarter" idx="13"/>
          </p:nvPr>
        </p:nvSpPr>
        <p:spPr>
          <a:xfrm>
            <a:off x="228600" y="1591295"/>
            <a:ext cx="11711678" cy="4352544"/>
          </a:xfrm>
        </p:spPr>
        <p:txBody>
          <a:bodyPr vert="horz" wrap="square" lIns="91440" tIns="45720" rIns="91440" bIns="45720" rtlCol="0" anchor="t">
            <a:noAutofit/>
          </a:bodyPr>
          <a:lstStyle/>
          <a:p>
            <a:r>
              <a:rPr lang="en-US">
                <a:latin typeface="Segoe UI Semibold"/>
                <a:cs typeface="Segoe UI Semibold"/>
              </a:rPr>
              <a:t>A suggested template is provided as Section G of Enclosure 1 in the funding opportunity letter</a:t>
            </a:r>
          </a:p>
          <a:p>
            <a:r>
              <a:rPr lang="en-US">
                <a:latin typeface="Segoe UI Semibold"/>
                <a:cs typeface="Segoe UI Semibold"/>
              </a:rPr>
              <a:t>If the proposal will exceed 25 pages, please contact the LCB Conservation Team at </a:t>
            </a:r>
            <a:r>
              <a:rPr lang="en-US">
                <a:latin typeface="Segoe UI Semibold"/>
                <a:cs typeface="Segoe UI Semibold"/>
                <a:hlinkClick r:id="rId3"/>
              </a:rPr>
              <a:t>LCBEfficiency@usbr.gov</a:t>
            </a:r>
            <a:r>
              <a:rPr lang="en-US">
                <a:latin typeface="Segoe UI Semibold"/>
                <a:cs typeface="Segoe UI Semibold"/>
              </a:rPr>
              <a:t> to request an exemption to the page limit. </a:t>
            </a:r>
          </a:p>
          <a:p>
            <a:r>
              <a:rPr lang="en-US">
                <a:latin typeface="Segoe UI Semibold"/>
                <a:cs typeface="Segoe UI Semibold"/>
              </a:rPr>
              <a:t>Font size should be at least 12 points, and pages should be 8 ½ by 11 inches with 1-inch margins.</a:t>
            </a:r>
          </a:p>
          <a:p>
            <a:r>
              <a:rPr lang="en-US" sz="2800">
                <a:latin typeface="Segoe UI Semibold"/>
                <a:cs typeface="Segoe UI Semibold"/>
              </a:rPr>
              <a:t>Flag any trade secrets and financial information that should be kept private, should proposals be made available to the public.</a:t>
            </a:r>
            <a:r>
              <a:rPr lang="en-US">
                <a:latin typeface="Segoe UI Semibold"/>
                <a:cs typeface="Segoe UI Semibold"/>
              </a:rPr>
              <a:t> </a:t>
            </a:r>
            <a:endParaRPr lang="en-US" sz="2800"/>
          </a:p>
          <a:p>
            <a:endParaRPr lang="en-US"/>
          </a:p>
          <a:p>
            <a:endParaRPr lang="en-US"/>
          </a:p>
        </p:txBody>
      </p:sp>
      <p:sp>
        <p:nvSpPr>
          <p:cNvPr id="5" name="Text Placeholder 4">
            <a:extLst>
              <a:ext uri="{FF2B5EF4-FFF2-40B4-BE49-F238E27FC236}">
                <a16:creationId xmlns:a16="http://schemas.microsoft.com/office/drawing/2014/main" id="{8B1F5EAB-1E9A-AFA4-BDB2-8DAB53E79278}"/>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851848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30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47B09C-FE71-43E2-81AA-3047E9C7267D}"/>
              </a:ext>
            </a:extLst>
          </p:cNvPr>
          <p:cNvSpPr/>
          <p:nvPr/>
        </p:nvSpPr>
        <p:spPr>
          <a:xfrm>
            <a:off x="0" y="0"/>
            <a:ext cx="12192000" cy="6858000"/>
          </a:xfrm>
          <a:prstGeom prst="rect">
            <a:avLst/>
          </a:prstGeom>
          <a:solidFill>
            <a:schemeClr val="tx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F20D109-C795-4208-8265-0F15C9233796}"/>
              </a:ext>
            </a:extLst>
          </p:cNvPr>
          <p:cNvSpPr>
            <a:spLocks noGrp="1"/>
          </p:cNvSpPr>
          <p:nvPr>
            <p:ph type="sldNum" sz="quarter" idx="12"/>
          </p:nvPr>
        </p:nvSpPr>
        <p:spPr/>
        <p:txBody>
          <a:bodyPr/>
          <a:lstStyle/>
          <a:p>
            <a:fld id="{A1D9053B-8DB2-EA4A-A9CF-0F8FB54823AA}" type="slidenum">
              <a:rPr lang="en-US" smtClean="0"/>
              <a:t>24</a:t>
            </a:fld>
            <a:endParaRPr lang="en-US"/>
          </a:p>
        </p:txBody>
      </p:sp>
      <p:sp>
        <p:nvSpPr>
          <p:cNvPr id="4" name="Title 3">
            <a:extLst>
              <a:ext uri="{FF2B5EF4-FFF2-40B4-BE49-F238E27FC236}">
                <a16:creationId xmlns:a16="http://schemas.microsoft.com/office/drawing/2014/main" id="{45FBC48A-3F3E-4C36-8E9D-D857A3FD2061}"/>
              </a:ext>
            </a:extLst>
          </p:cNvPr>
          <p:cNvSpPr>
            <a:spLocks noGrp="1"/>
          </p:cNvSpPr>
          <p:nvPr>
            <p:ph type="ctrTitle"/>
          </p:nvPr>
        </p:nvSpPr>
        <p:spPr/>
        <p:txBody>
          <a:bodyPr/>
          <a:lstStyle/>
          <a:p>
            <a:r>
              <a:rPr lang="en-US"/>
              <a:t>Submitting Proposals</a:t>
            </a:r>
          </a:p>
        </p:txBody>
      </p:sp>
    </p:spTree>
    <p:extLst>
      <p:ext uri="{BB962C8B-B14F-4D97-AF65-F5344CB8AC3E}">
        <p14:creationId xmlns:p14="http://schemas.microsoft.com/office/powerpoint/2010/main" val="4058652289"/>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18A5B-3C96-90FB-E714-BFAA3A72ED49}"/>
              </a:ext>
            </a:extLst>
          </p:cNvPr>
          <p:cNvSpPr>
            <a:spLocks noGrp="1"/>
          </p:cNvSpPr>
          <p:nvPr>
            <p:ph type="title"/>
          </p:nvPr>
        </p:nvSpPr>
        <p:spPr/>
        <p:txBody>
          <a:bodyPr/>
          <a:lstStyle/>
          <a:p>
            <a:r>
              <a:rPr lang="en-US"/>
              <a:t>Submitting Proposals</a:t>
            </a:r>
          </a:p>
        </p:txBody>
      </p:sp>
      <p:sp>
        <p:nvSpPr>
          <p:cNvPr id="3" name="Slide Number Placeholder 2">
            <a:extLst>
              <a:ext uri="{FF2B5EF4-FFF2-40B4-BE49-F238E27FC236}">
                <a16:creationId xmlns:a16="http://schemas.microsoft.com/office/drawing/2014/main" id="{D979E0DD-3D56-F6DF-8672-99B35AB49F07}"/>
              </a:ext>
            </a:extLst>
          </p:cNvPr>
          <p:cNvSpPr>
            <a:spLocks noGrp="1"/>
          </p:cNvSpPr>
          <p:nvPr>
            <p:ph type="sldNum" sz="quarter" idx="12"/>
          </p:nvPr>
        </p:nvSpPr>
        <p:spPr/>
        <p:txBody>
          <a:bodyPr/>
          <a:lstStyle/>
          <a:p>
            <a:fld id="{A1D9053B-8DB2-EA4A-A9CF-0F8FB54823AA}" type="slidenum">
              <a:rPr lang="en-US" smtClean="0"/>
              <a:t>25</a:t>
            </a:fld>
            <a:endParaRPr lang="en-US"/>
          </a:p>
        </p:txBody>
      </p:sp>
      <p:sp>
        <p:nvSpPr>
          <p:cNvPr id="4" name="Text Placeholder 3">
            <a:extLst>
              <a:ext uri="{FF2B5EF4-FFF2-40B4-BE49-F238E27FC236}">
                <a16:creationId xmlns:a16="http://schemas.microsoft.com/office/drawing/2014/main" id="{DBFD398D-E7DB-BC4A-E38B-2D8492FA8CC0}"/>
              </a:ext>
            </a:extLst>
          </p:cNvPr>
          <p:cNvSpPr>
            <a:spLocks noGrp="1"/>
          </p:cNvSpPr>
          <p:nvPr>
            <p:ph type="body" sz="quarter" idx="13"/>
          </p:nvPr>
        </p:nvSpPr>
        <p:spPr>
          <a:xfrm>
            <a:off x="228600" y="1665962"/>
            <a:ext cx="11711678" cy="4352544"/>
          </a:xfrm>
        </p:spPr>
        <p:txBody>
          <a:bodyPr/>
          <a:lstStyle/>
          <a:p>
            <a:r>
              <a:rPr lang="en-US"/>
              <a:t>If you are interested in participating in the LC Conservation Program Efficiency projects, submit your proposal electronically by July 19, 2023, to: </a:t>
            </a:r>
            <a:r>
              <a:rPr lang="en-US">
                <a:hlinkClick r:id="rId3"/>
              </a:rPr>
              <a:t>LCBEfficiency@usbr.gov</a:t>
            </a:r>
            <a:endParaRPr lang="en-US"/>
          </a:p>
          <a:p>
            <a:endParaRPr lang="en-US" sz="800"/>
          </a:p>
          <a:p>
            <a:r>
              <a:rPr lang="en-US"/>
              <a:t>Funding Opportunity:</a:t>
            </a:r>
          </a:p>
          <a:p>
            <a:pPr lvl="1"/>
            <a:r>
              <a:rPr lang="en-US">
                <a:hlinkClick r:id="rId4"/>
              </a:rPr>
              <a:t>https://www.usbr.gov/inflation-reduction-act/docs/Funding-Opportunity-River-LC-Basin-Conservation-Efficiency-05-24-2023.pdf</a:t>
            </a:r>
            <a:r>
              <a:rPr lang="en-US"/>
              <a:t> </a:t>
            </a:r>
          </a:p>
          <a:p>
            <a:endParaRPr lang="en-US" sz="800"/>
          </a:p>
          <a:p>
            <a:r>
              <a:rPr lang="en-US"/>
              <a:t>To the extent permissible by applicable law all proposals will remain confidential until the plan agreements are executed, thus preserving the competitive nature of the selection process. </a:t>
            </a:r>
          </a:p>
          <a:p>
            <a:pPr marL="0" indent="0">
              <a:buNone/>
            </a:pPr>
            <a:endParaRPr lang="en-US"/>
          </a:p>
        </p:txBody>
      </p:sp>
      <p:sp>
        <p:nvSpPr>
          <p:cNvPr id="5" name="Text Placeholder 4">
            <a:extLst>
              <a:ext uri="{FF2B5EF4-FFF2-40B4-BE49-F238E27FC236}">
                <a16:creationId xmlns:a16="http://schemas.microsoft.com/office/drawing/2014/main" id="{9EBAA71C-9BD6-7137-B333-B029C5C1329D}"/>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28173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30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08BD16-8CEB-4161-9A1E-3403D766EBAB}"/>
              </a:ext>
            </a:extLst>
          </p:cNvPr>
          <p:cNvSpPr/>
          <p:nvPr/>
        </p:nvSpPr>
        <p:spPr>
          <a:xfrm>
            <a:off x="0" y="0"/>
            <a:ext cx="12192000" cy="6858000"/>
          </a:xfrm>
          <a:prstGeom prst="rect">
            <a:avLst/>
          </a:prstGeom>
          <a:solidFill>
            <a:schemeClr val="tx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538F555-35CE-4B58-B974-EDE3EFC5A16B}"/>
              </a:ext>
            </a:extLst>
          </p:cNvPr>
          <p:cNvSpPr>
            <a:spLocks noGrp="1"/>
          </p:cNvSpPr>
          <p:nvPr>
            <p:ph type="sldNum" sz="quarter" idx="12"/>
          </p:nvPr>
        </p:nvSpPr>
        <p:spPr/>
        <p:txBody>
          <a:bodyPr/>
          <a:lstStyle/>
          <a:p>
            <a:fld id="{A1D9053B-8DB2-EA4A-A9CF-0F8FB54823AA}" type="slidenum">
              <a:rPr lang="en-US" smtClean="0"/>
              <a:pPr/>
              <a:t>26</a:t>
            </a:fld>
            <a:endParaRPr lang="en-US"/>
          </a:p>
        </p:txBody>
      </p:sp>
      <p:sp>
        <p:nvSpPr>
          <p:cNvPr id="3" name="Title 2">
            <a:extLst>
              <a:ext uri="{FF2B5EF4-FFF2-40B4-BE49-F238E27FC236}">
                <a16:creationId xmlns:a16="http://schemas.microsoft.com/office/drawing/2014/main" id="{6270ABBD-200C-4A24-8C33-4DE98FC4CC6A}"/>
              </a:ext>
            </a:extLst>
          </p:cNvPr>
          <p:cNvSpPr>
            <a:spLocks noGrp="1"/>
          </p:cNvSpPr>
          <p:nvPr>
            <p:ph type="ctrTitle"/>
          </p:nvPr>
        </p:nvSpPr>
        <p:spPr>
          <a:xfrm>
            <a:off x="638175" y="611325"/>
            <a:ext cx="9144000" cy="2387600"/>
          </a:xfrm>
        </p:spPr>
        <p:txBody>
          <a:bodyPr/>
          <a:lstStyle/>
          <a:p>
            <a:pPr>
              <a:lnSpc>
                <a:spcPct val="100000"/>
              </a:lnSpc>
              <a:spcAft>
                <a:spcPts val="600"/>
              </a:spcAft>
            </a:pPr>
            <a:r>
              <a:rPr lang="en-US" b="0">
                <a:latin typeface="Segoe UI Semibold"/>
                <a:cs typeface="Segoe UI Semibold"/>
              </a:rPr>
              <a:t>Q&amp;A</a:t>
            </a:r>
            <a:endParaRPr lang="en-US" sz="6000" b="0">
              <a:latin typeface="Segoe UI Semibold"/>
              <a:cs typeface="Segoe UI Semibold"/>
            </a:endParaRPr>
          </a:p>
        </p:txBody>
      </p:sp>
      <p:sp>
        <p:nvSpPr>
          <p:cNvPr id="5" name="Subtitle 4">
            <a:extLst>
              <a:ext uri="{FF2B5EF4-FFF2-40B4-BE49-F238E27FC236}">
                <a16:creationId xmlns:a16="http://schemas.microsoft.com/office/drawing/2014/main" id="{154AF925-444F-2D40-980F-94567954927E}"/>
              </a:ext>
            </a:extLst>
          </p:cNvPr>
          <p:cNvSpPr>
            <a:spLocks noGrp="1"/>
          </p:cNvSpPr>
          <p:nvPr>
            <p:ph type="subTitle" idx="1"/>
          </p:nvPr>
        </p:nvSpPr>
        <p:spPr>
          <a:xfrm>
            <a:off x="638174" y="3200728"/>
            <a:ext cx="10762137" cy="1655762"/>
          </a:xfrm>
        </p:spPr>
        <p:txBody>
          <a:bodyPr vert="horz" lIns="91440" tIns="45720" rIns="91440" bIns="45720" rtlCol="0" anchor="t">
            <a:noAutofit/>
          </a:bodyPr>
          <a:lstStyle/>
          <a:p>
            <a:pPr>
              <a:lnSpc>
                <a:spcPct val="100000"/>
              </a:lnSpc>
              <a:spcAft>
                <a:spcPts val="600"/>
              </a:spcAft>
            </a:pPr>
            <a:endParaRPr lang="en-US" sz="3600"/>
          </a:p>
          <a:p>
            <a:pPr>
              <a:lnSpc>
                <a:spcPct val="100000"/>
              </a:lnSpc>
              <a:spcAft>
                <a:spcPts val="600"/>
              </a:spcAft>
            </a:pPr>
            <a:endParaRPr lang="en-US"/>
          </a:p>
        </p:txBody>
      </p:sp>
      <p:sp>
        <p:nvSpPr>
          <p:cNvPr id="7" name="Subtitle 4">
            <a:extLst>
              <a:ext uri="{FF2B5EF4-FFF2-40B4-BE49-F238E27FC236}">
                <a16:creationId xmlns:a16="http://schemas.microsoft.com/office/drawing/2014/main" id="{14EF4DCC-FC3E-21BF-4CB5-75AE3DF9B077}"/>
              </a:ext>
            </a:extLst>
          </p:cNvPr>
          <p:cNvSpPr txBox="1">
            <a:spLocks/>
          </p:cNvSpPr>
          <p:nvPr/>
        </p:nvSpPr>
        <p:spPr>
          <a:xfrm>
            <a:off x="790574" y="3353128"/>
            <a:ext cx="10762137" cy="1655762"/>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a:buNone/>
              <a:defRPr sz="3200" b="1" i="0" kern="120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defTabSz="914400" rtl="0" eaLnBrk="1" latinLnBrk="0" hangingPunct="1">
              <a:lnSpc>
                <a:spcPct val="90000"/>
              </a:lnSpc>
              <a:spcBef>
                <a:spcPts val="500"/>
              </a:spcBef>
              <a:buFont typeface="Arial"/>
              <a:buNone/>
              <a:defRPr sz="20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2pPr>
            <a:lvl3pPr marL="914400" indent="0" algn="ctr" defTabSz="914400" rtl="0" eaLnBrk="1" latinLnBrk="0" hangingPunct="1">
              <a:lnSpc>
                <a:spcPct val="90000"/>
              </a:lnSpc>
              <a:spcBef>
                <a:spcPts val="500"/>
              </a:spcBef>
              <a:buFont typeface="Arial"/>
              <a:buNone/>
              <a:defRPr sz="18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3pPr>
            <a:lvl4pPr marL="1371600" indent="0" algn="ctr" defTabSz="914400" rtl="0" eaLnBrk="1" latinLnBrk="0" hangingPunct="1">
              <a:lnSpc>
                <a:spcPct val="90000"/>
              </a:lnSpc>
              <a:spcBef>
                <a:spcPts val="500"/>
              </a:spcBef>
              <a:buFont typeface="Arial"/>
              <a:buNone/>
              <a:defRPr sz="16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4pPr>
            <a:lvl5pPr marL="1828800" indent="0" algn="ctr" defTabSz="914400" rtl="0" eaLnBrk="1" latinLnBrk="0" hangingPunct="1">
              <a:lnSpc>
                <a:spcPct val="90000"/>
              </a:lnSpc>
              <a:spcBef>
                <a:spcPts val="500"/>
              </a:spcBef>
              <a:buFont typeface="Arial"/>
              <a:buNone/>
              <a:defRPr sz="16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spcAft>
                <a:spcPts val="600"/>
              </a:spcAft>
            </a:pPr>
            <a:r>
              <a:rPr lang="en-US" sz="3600">
                <a:latin typeface="Segoe UI Semibold"/>
                <a:cs typeface="Segoe UI Semibold"/>
              </a:rPr>
              <a:t>For more information visit:</a:t>
            </a:r>
          </a:p>
          <a:p>
            <a:pPr>
              <a:lnSpc>
                <a:spcPct val="100000"/>
              </a:lnSpc>
              <a:spcAft>
                <a:spcPts val="600"/>
              </a:spcAft>
            </a:pPr>
            <a:r>
              <a:rPr lang="en-US" sz="3600">
                <a:latin typeface="Segoe UI Semibold"/>
                <a:cs typeface="Segoe UI Semibold"/>
              </a:rPr>
              <a:t>  </a:t>
            </a:r>
            <a:r>
              <a:rPr lang="en-US" sz="3600" b="0">
                <a:solidFill>
                  <a:schemeClr val="bg1">
                    <a:lumMod val="95000"/>
                  </a:schemeClr>
                </a:solidFill>
                <a:latin typeface="Segoe UI Semibold"/>
                <a:cs typeface="Segoe UI Semibold"/>
                <a:hlinkClick r:id="rId5">
                  <a:extLst>
                    <a:ext uri="{A12FA001-AC4F-418D-AE19-62706E023703}">
                      <ahyp:hlinkClr xmlns:ahyp="http://schemas.microsoft.com/office/drawing/2018/hyperlinkcolor" val="tx"/>
                    </a:ext>
                  </a:extLst>
                </a:hlinkClick>
              </a:rPr>
              <a:t>https://www.usbr.gov/lc/LCBConservation.html </a:t>
            </a:r>
            <a:endParaRPr lang="en-US" sz="3600" b="0">
              <a:solidFill>
                <a:schemeClr val="bg1">
                  <a:lumMod val="95000"/>
                </a:schemeClr>
              </a:solidFill>
              <a:latin typeface="Segoe UI Semibold"/>
              <a:cs typeface="Segoe UI Semibold"/>
            </a:endParaRPr>
          </a:p>
          <a:p>
            <a:pPr>
              <a:lnSpc>
                <a:spcPct val="100000"/>
              </a:lnSpc>
              <a:spcAft>
                <a:spcPts val="600"/>
              </a:spcAft>
            </a:pPr>
            <a:endParaRPr lang="en-US" sz="800">
              <a:latin typeface="Segoe UI Semibold"/>
              <a:cs typeface="Segoe UI Semibold"/>
            </a:endParaRPr>
          </a:p>
          <a:p>
            <a:pPr>
              <a:lnSpc>
                <a:spcPct val="100000"/>
              </a:lnSpc>
              <a:spcAft>
                <a:spcPts val="600"/>
              </a:spcAft>
            </a:pPr>
            <a:r>
              <a:rPr lang="en-US" sz="3600">
                <a:latin typeface="Segoe UI Semibold"/>
                <a:cs typeface="Segoe UI Semibold"/>
              </a:rPr>
              <a:t>Submit proposals by July 19, 2023 to: LCBEfficiency@usbr.gov</a:t>
            </a:r>
            <a:endParaRPr lang="en-US" sz="3600"/>
          </a:p>
          <a:p>
            <a:pPr>
              <a:lnSpc>
                <a:spcPct val="100000"/>
              </a:lnSpc>
              <a:spcAft>
                <a:spcPts val="600"/>
              </a:spcAft>
            </a:pPr>
            <a:endParaRPr lang="en-US"/>
          </a:p>
        </p:txBody>
      </p:sp>
    </p:spTree>
    <p:extLst>
      <p:ext uri="{BB962C8B-B14F-4D97-AF65-F5344CB8AC3E}">
        <p14:creationId xmlns:p14="http://schemas.microsoft.com/office/powerpoint/2010/main" val="1829482729"/>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30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08BD16-8CEB-4161-9A1E-3403D766EBAB}"/>
              </a:ext>
            </a:extLst>
          </p:cNvPr>
          <p:cNvSpPr/>
          <p:nvPr/>
        </p:nvSpPr>
        <p:spPr>
          <a:xfrm>
            <a:off x="0" y="0"/>
            <a:ext cx="12192000" cy="6858000"/>
          </a:xfrm>
          <a:prstGeom prst="rect">
            <a:avLst/>
          </a:prstGeom>
          <a:solidFill>
            <a:schemeClr val="tx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538F555-35CE-4B58-B974-EDE3EFC5A16B}"/>
              </a:ext>
            </a:extLst>
          </p:cNvPr>
          <p:cNvSpPr>
            <a:spLocks noGrp="1"/>
          </p:cNvSpPr>
          <p:nvPr>
            <p:ph type="sldNum" sz="quarter" idx="12"/>
          </p:nvPr>
        </p:nvSpPr>
        <p:spPr/>
        <p:txBody>
          <a:bodyPr/>
          <a:lstStyle/>
          <a:p>
            <a:fld id="{A1D9053B-8DB2-EA4A-A9CF-0F8FB54823AA}" type="slidenum">
              <a:rPr lang="en-US" smtClean="0"/>
              <a:pPr/>
              <a:t>27</a:t>
            </a:fld>
            <a:endParaRPr lang="en-US"/>
          </a:p>
        </p:txBody>
      </p:sp>
      <p:sp>
        <p:nvSpPr>
          <p:cNvPr id="3" name="Title 2">
            <a:extLst>
              <a:ext uri="{FF2B5EF4-FFF2-40B4-BE49-F238E27FC236}">
                <a16:creationId xmlns:a16="http://schemas.microsoft.com/office/drawing/2014/main" id="{6270ABBD-200C-4A24-8C33-4DE98FC4CC6A}"/>
              </a:ext>
            </a:extLst>
          </p:cNvPr>
          <p:cNvSpPr>
            <a:spLocks noGrp="1"/>
          </p:cNvSpPr>
          <p:nvPr>
            <p:ph type="ctrTitle"/>
          </p:nvPr>
        </p:nvSpPr>
        <p:spPr>
          <a:xfrm>
            <a:off x="638175" y="611325"/>
            <a:ext cx="9144000" cy="2387600"/>
          </a:xfrm>
        </p:spPr>
        <p:txBody>
          <a:bodyPr/>
          <a:lstStyle/>
          <a:p>
            <a:pPr>
              <a:lnSpc>
                <a:spcPct val="100000"/>
              </a:lnSpc>
              <a:spcAft>
                <a:spcPts val="600"/>
              </a:spcAft>
            </a:pPr>
            <a:r>
              <a:rPr lang="en-US" sz="6000" b="0">
                <a:latin typeface="Segoe UI Semibold"/>
                <a:cs typeface="Segoe UI Semibold"/>
              </a:rPr>
              <a:t>Thank you for joining us</a:t>
            </a:r>
          </a:p>
        </p:txBody>
      </p:sp>
      <p:sp>
        <p:nvSpPr>
          <p:cNvPr id="5" name="Subtitle 4">
            <a:extLst>
              <a:ext uri="{FF2B5EF4-FFF2-40B4-BE49-F238E27FC236}">
                <a16:creationId xmlns:a16="http://schemas.microsoft.com/office/drawing/2014/main" id="{154AF925-444F-2D40-980F-94567954927E}"/>
              </a:ext>
            </a:extLst>
          </p:cNvPr>
          <p:cNvSpPr>
            <a:spLocks noGrp="1"/>
          </p:cNvSpPr>
          <p:nvPr>
            <p:ph type="subTitle" idx="1"/>
          </p:nvPr>
        </p:nvSpPr>
        <p:spPr>
          <a:xfrm>
            <a:off x="638174" y="3200728"/>
            <a:ext cx="10762137" cy="1655762"/>
          </a:xfrm>
        </p:spPr>
        <p:txBody>
          <a:bodyPr vert="horz" lIns="91440" tIns="45720" rIns="91440" bIns="45720" rtlCol="0" anchor="t">
            <a:noAutofit/>
          </a:bodyPr>
          <a:lstStyle/>
          <a:p>
            <a:pPr>
              <a:lnSpc>
                <a:spcPct val="100000"/>
              </a:lnSpc>
              <a:spcAft>
                <a:spcPts val="600"/>
              </a:spcAft>
            </a:pPr>
            <a:r>
              <a:rPr lang="en-US" sz="3600">
                <a:latin typeface="Segoe UI Semibold"/>
                <a:cs typeface="Segoe UI Semibold"/>
              </a:rPr>
              <a:t>For more information visit:</a:t>
            </a:r>
          </a:p>
          <a:p>
            <a:pPr>
              <a:lnSpc>
                <a:spcPct val="100000"/>
              </a:lnSpc>
              <a:spcAft>
                <a:spcPts val="600"/>
              </a:spcAft>
            </a:pPr>
            <a:r>
              <a:rPr lang="en-US" sz="3600">
                <a:latin typeface="Segoe UI Semibold"/>
                <a:cs typeface="Segoe UI Semibold"/>
              </a:rPr>
              <a:t>  </a:t>
            </a:r>
            <a:r>
              <a:rPr lang="en-US" sz="3600" b="0">
                <a:solidFill>
                  <a:schemeClr val="bg1">
                    <a:lumMod val="95000"/>
                  </a:schemeClr>
                </a:solidFill>
                <a:latin typeface="Segoe UI Semibold"/>
                <a:cs typeface="Segoe UI Semibold"/>
                <a:hlinkClick r:id="rId5">
                  <a:extLst>
                    <a:ext uri="{A12FA001-AC4F-418D-AE19-62706E023703}">
                      <ahyp:hlinkClr xmlns:ahyp="http://schemas.microsoft.com/office/drawing/2018/hyperlinkcolor" val="tx"/>
                    </a:ext>
                  </a:extLst>
                </a:hlinkClick>
              </a:rPr>
              <a:t>https://www.usbr.gov/lc/LCBConservation.html </a:t>
            </a:r>
            <a:endParaRPr lang="en-US" sz="3600" b="0">
              <a:solidFill>
                <a:schemeClr val="bg1">
                  <a:lumMod val="95000"/>
                </a:schemeClr>
              </a:solidFill>
              <a:latin typeface="Segoe UI Semibold"/>
              <a:cs typeface="Segoe UI Semibold"/>
            </a:endParaRPr>
          </a:p>
          <a:p>
            <a:pPr>
              <a:lnSpc>
                <a:spcPct val="100000"/>
              </a:lnSpc>
              <a:spcAft>
                <a:spcPts val="600"/>
              </a:spcAft>
            </a:pPr>
            <a:endParaRPr lang="en-US" sz="800">
              <a:latin typeface="Segoe UI Semibold"/>
              <a:cs typeface="Segoe UI Semibold"/>
            </a:endParaRPr>
          </a:p>
          <a:p>
            <a:pPr>
              <a:lnSpc>
                <a:spcPct val="100000"/>
              </a:lnSpc>
              <a:spcAft>
                <a:spcPts val="600"/>
              </a:spcAft>
            </a:pPr>
            <a:r>
              <a:rPr lang="en-US" sz="3600">
                <a:latin typeface="Segoe UI Semibold"/>
                <a:cs typeface="Segoe UI Semibold"/>
              </a:rPr>
              <a:t>Submit proposals by July 19, 2023 to: LCBEfficiency@usbr.gov</a:t>
            </a:r>
            <a:endParaRPr lang="en-US" sz="3600"/>
          </a:p>
          <a:p>
            <a:pPr>
              <a:lnSpc>
                <a:spcPct val="100000"/>
              </a:lnSpc>
              <a:spcAft>
                <a:spcPts val="600"/>
              </a:spcAft>
            </a:pPr>
            <a:endParaRPr lang="en-US"/>
          </a:p>
        </p:txBody>
      </p:sp>
    </p:spTree>
    <p:extLst>
      <p:ext uri="{BB962C8B-B14F-4D97-AF65-F5344CB8AC3E}">
        <p14:creationId xmlns:p14="http://schemas.microsoft.com/office/powerpoint/2010/main" val="1093793118"/>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30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47B09C-FE71-43E2-81AA-3047E9C7267D}"/>
              </a:ext>
            </a:extLst>
          </p:cNvPr>
          <p:cNvSpPr/>
          <p:nvPr/>
        </p:nvSpPr>
        <p:spPr>
          <a:xfrm>
            <a:off x="0" y="0"/>
            <a:ext cx="12192000" cy="6858000"/>
          </a:xfrm>
          <a:prstGeom prst="rect">
            <a:avLst/>
          </a:prstGeom>
          <a:solidFill>
            <a:schemeClr val="tx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F20D109-C795-4208-8265-0F15C9233796}"/>
              </a:ext>
            </a:extLst>
          </p:cNvPr>
          <p:cNvSpPr>
            <a:spLocks noGrp="1"/>
          </p:cNvSpPr>
          <p:nvPr>
            <p:ph type="sldNum" sz="quarter" idx="12"/>
          </p:nvPr>
        </p:nvSpPr>
        <p:spPr/>
        <p:txBody>
          <a:bodyPr/>
          <a:lstStyle/>
          <a:p>
            <a:fld id="{A1D9053B-8DB2-EA4A-A9CF-0F8FB54823AA}" type="slidenum">
              <a:rPr lang="en-US" smtClean="0"/>
              <a:t>3</a:t>
            </a:fld>
            <a:endParaRPr lang="en-US"/>
          </a:p>
        </p:txBody>
      </p:sp>
      <p:sp>
        <p:nvSpPr>
          <p:cNvPr id="4" name="Title 3">
            <a:extLst>
              <a:ext uri="{FF2B5EF4-FFF2-40B4-BE49-F238E27FC236}">
                <a16:creationId xmlns:a16="http://schemas.microsoft.com/office/drawing/2014/main" id="{45FBC48A-3F3E-4C36-8E9D-D857A3FD2061}"/>
              </a:ext>
            </a:extLst>
          </p:cNvPr>
          <p:cNvSpPr>
            <a:spLocks noGrp="1"/>
          </p:cNvSpPr>
          <p:nvPr>
            <p:ph type="ctrTitle"/>
          </p:nvPr>
        </p:nvSpPr>
        <p:spPr/>
        <p:txBody>
          <a:bodyPr/>
          <a:lstStyle/>
          <a:p>
            <a:r>
              <a:rPr lang="en-US"/>
              <a:t>Welcome</a:t>
            </a:r>
          </a:p>
        </p:txBody>
      </p:sp>
      <p:sp>
        <p:nvSpPr>
          <p:cNvPr id="3" name="Subtitle 2">
            <a:extLst>
              <a:ext uri="{FF2B5EF4-FFF2-40B4-BE49-F238E27FC236}">
                <a16:creationId xmlns:a16="http://schemas.microsoft.com/office/drawing/2014/main" id="{674B51FE-4B98-4277-B9AA-82B345C2EE2F}"/>
              </a:ext>
            </a:extLst>
          </p:cNvPr>
          <p:cNvSpPr>
            <a:spLocks noGrp="1"/>
          </p:cNvSpPr>
          <p:nvPr>
            <p:ph type="subTitle" idx="1"/>
          </p:nvPr>
        </p:nvSpPr>
        <p:spPr/>
        <p:txBody>
          <a:bodyPr vert="horz" lIns="91440" tIns="45720" rIns="91440" bIns="45720" rtlCol="0" anchor="t">
            <a:noAutofit/>
          </a:bodyPr>
          <a:lstStyle/>
          <a:p>
            <a:r>
              <a:rPr lang="en-US">
                <a:latin typeface="Segoe UI Semibold"/>
                <a:cs typeface="Segoe UI Semibold"/>
              </a:rPr>
              <a:t>Jacklynn Gould, Regional Director</a:t>
            </a:r>
            <a:endParaRPr lang="en-US"/>
          </a:p>
          <a:p>
            <a:r>
              <a:rPr lang="en-US">
                <a:latin typeface="Segoe UI Semibold"/>
                <a:cs typeface="Segoe UI Semibold"/>
              </a:rPr>
              <a:t>Lower Colorado Basin</a:t>
            </a:r>
            <a:endParaRPr lang="en-US"/>
          </a:p>
          <a:p>
            <a:r>
              <a:rPr lang="en-US">
                <a:latin typeface="Segoe UI Semibold"/>
                <a:cs typeface="Segoe UI Semibold"/>
              </a:rPr>
              <a:t>Bureau of Reclamation</a:t>
            </a:r>
            <a:endParaRPr lang="en-US"/>
          </a:p>
          <a:p>
            <a:endParaRPr lang="en-US"/>
          </a:p>
        </p:txBody>
      </p:sp>
    </p:spTree>
    <p:extLst>
      <p:ext uri="{BB962C8B-B14F-4D97-AF65-F5344CB8AC3E}">
        <p14:creationId xmlns:p14="http://schemas.microsoft.com/office/powerpoint/2010/main" val="974238851"/>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30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47B09C-FE71-43E2-81AA-3047E9C7267D}"/>
              </a:ext>
            </a:extLst>
          </p:cNvPr>
          <p:cNvSpPr/>
          <p:nvPr/>
        </p:nvSpPr>
        <p:spPr>
          <a:xfrm>
            <a:off x="0" y="0"/>
            <a:ext cx="12192000" cy="6858000"/>
          </a:xfrm>
          <a:prstGeom prst="rect">
            <a:avLst/>
          </a:prstGeom>
          <a:solidFill>
            <a:schemeClr val="tx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F20D109-C795-4208-8265-0F15C9233796}"/>
              </a:ext>
            </a:extLst>
          </p:cNvPr>
          <p:cNvSpPr>
            <a:spLocks noGrp="1"/>
          </p:cNvSpPr>
          <p:nvPr>
            <p:ph type="sldNum" sz="quarter" idx="12"/>
          </p:nvPr>
        </p:nvSpPr>
        <p:spPr/>
        <p:txBody>
          <a:bodyPr/>
          <a:lstStyle/>
          <a:p>
            <a:fld id="{A1D9053B-8DB2-EA4A-A9CF-0F8FB54823AA}" type="slidenum">
              <a:rPr lang="en-US" smtClean="0"/>
              <a:t>4</a:t>
            </a:fld>
            <a:endParaRPr lang="en-US"/>
          </a:p>
        </p:txBody>
      </p:sp>
      <p:sp>
        <p:nvSpPr>
          <p:cNvPr id="4" name="Title 3">
            <a:extLst>
              <a:ext uri="{FF2B5EF4-FFF2-40B4-BE49-F238E27FC236}">
                <a16:creationId xmlns:a16="http://schemas.microsoft.com/office/drawing/2014/main" id="{45FBC48A-3F3E-4C36-8E9D-D857A3FD2061}"/>
              </a:ext>
            </a:extLst>
          </p:cNvPr>
          <p:cNvSpPr>
            <a:spLocks noGrp="1"/>
          </p:cNvSpPr>
          <p:nvPr>
            <p:ph type="ctrTitle"/>
          </p:nvPr>
        </p:nvSpPr>
        <p:spPr/>
        <p:txBody>
          <a:bodyPr/>
          <a:lstStyle/>
          <a:p>
            <a:r>
              <a:rPr lang="en-US"/>
              <a:t>Program Overview</a:t>
            </a:r>
          </a:p>
        </p:txBody>
      </p:sp>
    </p:spTree>
    <p:extLst>
      <p:ext uri="{BB962C8B-B14F-4D97-AF65-F5344CB8AC3E}">
        <p14:creationId xmlns:p14="http://schemas.microsoft.com/office/powerpoint/2010/main" val="3294348960"/>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1AD61-207F-BD5F-17D3-B855AABB4683}"/>
              </a:ext>
            </a:extLst>
          </p:cNvPr>
          <p:cNvSpPr>
            <a:spLocks noGrp="1"/>
          </p:cNvSpPr>
          <p:nvPr>
            <p:ph type="title"/>
          </p:nvPr>
        </p:nvSpPr>
        <p:spPr/>
        <p:txBody>
          <a:bodyPr/>
          <a:lstStyle/>
          <a:p>
            <a:r>
              <a:rPr lang="en-US"/>
              <a:t>LC Conservation Program Purpose</a:t>
            </a:r>
          </a:p>
        </p:txBody>
      </p:sp>
      <p:sp>
        <p:nvSpPr>
          <p:cNvPr id="3" name="Slide Number Placeholder 2">
            <a:extLst>
              <a:ext uri="{FF2B5EF4-FFF2-40B4-BE49-F238E27FC236}">
                <a16:creationId xmlns:a16="http://schemas.microsoft.com/office/drawing/2014/main" id="{B3C22B6B-A9E5-3029-C1AE-A125A9231FDA}"/>
              </a:ext>
            </a:extLst>
          </p:cNvPr>
          <p:cNvSpPr>
            <a:spLocks noGrp="1"/>
          </p:cNvSpPr>
          <p:nvPr>
            <p:ph type="sldNum" sz="quarter" idx="12"/>
          </p:nvPr>
        </p:nvSpPr>
        <p:spPr/>
        <p:txBody>
          <a:bodyPr/>
          <a:lstStyle/>
          <a:p>
            <a:fld id="{A1D9053B-8DB2-EA4A-A9CF-0F8FB54823AA}" type="slidenum">
              <a:rPr lang="en-US" smtClean="0"/>
              <a:t>5</a:t>
            </a:fld>
            <a:endParaRPr lang="en-US"/>
          </a:p>
        </p:txBody>
      </p:sp>
      <p:sp>
        <p:nvSpPr>
          <p:cNvPr id="4" name="Text Placeholder 3">
            <a:extLst>
              <a:ext uri="{FF2B5EF4-FFF2-40B4-BE49-F238E27FC236}">
                <a16:creationId xmlns:a16="http://schemas.microsoft.com/office/drawing/2014/main" id="{8A3BCD4C-0035-95E8-24C6-43BA64B82E56}"/>
              </a:ext>
            </a:extLst>
          </p:cNvPr>
          <p:cNvSpPr>
            <a:spLocks noGrp="1"/>
          </p:cNvSpPr>
          <p:nvPr>
            <p:ph type="body" sz="quarter" idx="13"/>
          </p:nvPr>
        </p:nvSpPr>
        <p:spPr>
          <a:xfrm>
            <a:off x="340658" y="1828800"/>
            <a:ext cx="11229827" cy="4352544"/>
          </a:xfrm>
        </p:spPr>
        <p:txBody>
          <a:bodyPr vert="horz" wrap="square" lIns="91440" tIns="45720" rIns="91440" bIns="45720" rtlCol="0" anchor="t">
            <a:noAutofit/>
          </a:bodyPr>
          <a:lstStyle/>
          <a:p>
            <a:r>
              <a:rPr lang="en-US">
                <a:latin typeface="Segoe UI Semibold"/>
                <a:cs typeface="Segoe UI Semibold"/>
              </a:rPr>
              <a:t>Part of the commitment made by the Department of the Interior on August 16, 2022, to address the drought crisis to ensure the entire Colorado River Basin can function and support all who rely on it.</a:t>
            </a:r>
          </a:p>
          <a:p>
            <a:pPr marL="0" indent="0">
              <a:buNone/>
            </a:pPr>
            <a:endParaRPr lang="en-US">
              <a:cs typeface="Segoe UI Semibold"/>
            </a:endParaRPr>
          </a:p>
          <a:p>
            <a:r>
              <a:rPr lang="en-US">
                <a:latin typeface="Segoe UI Semibold"/>
                <a:cs typeface="Segoe UI Semibold"/>
              </a:rPr>
              <a:t>Provide new opportunities for system conservation in the lower Colorado River Basin that improve system efficiency and provide durable long-term solutions. </a:t>
            </a:r>
          </a:p>
        </p:txBody>
      </p:sp>
      <p:sp>
        <p:nvSpPr>
          <p:cNvPr id="5" name="Text Placeholder 4">
            <a:extLst>
              <a:ext uri="{FF2B5EF4-FFF2-40B4-BE49-F238E27FC236}">
                <a16:creationId xmlns:a16="http://schemas.microsoft.com/office/drawing/2014/main" id="{2C0F614F-0B4F-6414-170E-D21B25DBBE25}"/>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563672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1AD61-207F-BD5F-17D3-B855AABB4683}"/>
              </a:ext>
            </a:extLst>
          </p:cNvPr>
          <p:cNvSpPr>
            <a:spLocks noGrp="1"/>
          </p:cNvSpPr>
          <p:nvPr>
            <p:ph type="title"/>
          </p:nvPr>
        </p:nvSpPr>
        <p:spPr/>
        <p:txBody>
          <a:bodyPr/>
          <a:lstStyle/>
          <a:p>
            <a:r>
              <a:rPr lang="en-US"/>
              <a:t>LC Conservation Program Funding</a:t>
            </a:r>
          </a:p>
        </p:txBody>
      </p:sp>
      <p:sp>
        <p:nvSpPr>
          <p:cNvPr id="3" name="Slide Number Placeholder 2">
            <a:extLst>
              <a:ext uri="{FF2B5EF4-FFF2-40B4-BE49-F238E27FC236}">
                <a16:creationId xmlns:a16="http://schemas.microsoft.com/office/drawing/2014/main" id="{B3C22B6B-A9E5-3029-C1AE-A125A9231FDA}"/>
              </a:ext>
            </a:extLst>
          </p:cNvPr>
          <p:cNvSpPr>
            <a:spLocks noGrp="1"/>
          </p:cNvSpPr>
          <p:nvPr>
            <p:ph type="sldNum" sz="quarter" idx="12"/>
          </p:nvPr>
        </p:nvSpPr>
        <p:spPr/>
        <p:txBody>
          <a:bodyPr/>
          <a:lstStyle/>
          <a:p>
            <a:fld id="{A1D9053B-8DB2-EA4A-A9CF-0F8FB54823AA}" type="slidenum">
              <a:rPr lang="en-US" smtClean="0"/>
              <a:t>6</a:t>
            </a:fld>
            <a:endParaRPr lang="en-US"/>
          </a:p>
        </p:txBody>
      </p:sp>
      <p:sp>
        <p:nvSpPr>
          <p:cNvPr id="4" name="Text Placeholder 3">
            <a:extLst>
              <a:ext uri="{FF2B5EF4-FFF2-40B4-BE49-F238E27FC236}">
                <a16:creationId xmlns:a16="http://schemas.microsoft.com/office/drawing/2014/main" id="{8A3BCD4C-0035-95E8-24C6-43BA64B82E56}"/>
              </a:ext>
            </a:extLst>
          </p:cNvPr>
          <p:cNvSpPr>
            <a:spLocks noGrp="1"/>
          </p:cNvSpPr>
          <p:nvPr>
            <p:ph type="body" sz="quarter" idx="13"/>
          </p:nvPr>
        </p:nvSpPr>
        <p:spPr>
          <a:xfrm>
            <a:off x="295835" y="1828800"/>
            <a:ext cx="11353091" cy="4352544"/>
          </a:xfrm>
        </p:spPr>
        <p:txBody>
          <a:bodyPr vert="horz" wrap="square" lIns="91440" tIns="45720" rIns="91440" bIns="45720" rtlCol="0" anchor="t">
            <a:noAutofit/>
          </a:bodyPr>
          <a:lstStyle/>
          <a:p>
            <a:r>
              <a:rPr lang="en-US">
                <a:latin typeface="Segoe UI Semibold"/>
                <a:cs typeface="Segoe UI Semibold"/>
              </a:rPr>
              <a:t>Inflation Reduction Act of August 16, 2022 provides $4 billion specifically for water management and conservation efforts in the Colorado River Basin and other basins experiencing comparable levels of long-term drought.</a:t>
            </a:r>
            <a:endParaRPr lang="en-US"/>
          </a:p>
          <a:p>
            <a:pPr marL="0" indent="0">
              <a:buNone/>
            </a:pPr>
            <a:endParaRPr lang="en-US">
              <a:cs typeface="Segoe UI Semibold"/>
            </a:endParaRPr>
          </a:p>
          <a:p>
            <a:r>
              <a:rPr lang="en-US">
                <a:latin typeface="Segoe UI Semibold"/>
                <a:cs typeface="Segoe UI Semibold"/>
              </a:rPr>
              <a:t>May also use other funding authorities depending on the project type and budget needs</a:t>
            </a:r>
            <a:endParaRPr lang="en-US"/>
          </a:p>
        </p:txBody>
      </p:sp>
      <p:sp>
        <p:nvSpPr>
          <p:cNvPr id="5" name="Text Placeholder 4">
            <a:extLst>
              <a:ext uri="{FF2B5EF4-FFF2-40B4-BE49-F238E27FC236}">
                <a16:creationId xmlns:a16="http://schemas.microsoft.com/office/drawing/2014/main" id="{2C0F614F-0B4F-6414-170E-D21B25DBBE25}"/>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059496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A2558-3C3E-EDD7-C3BC-CC4B7307DE18}"/>
              </a:ext>
            </a:extLst>
          </p:cNvPr>
          <p:cNvSpPr>
            <a:spLocks noGrp="1"/>
          </p:cNvSpPr>
          <p:nvPr>
            <p:ph type="title"/>
          </p:nvPr>
        </p:nvSpPr>
        <p:spPr/>
        <p:txBody>
          <a:bodyPr/>
          <a:lstStyle/>
          <a:p>
            <a:r>
              <a:rPr lang="en-US">
                <a:latin typeface="Segoe UI Semibold"/>
                <a:cs typeface="Segoe UI Semibold"/>
              </a:rPr>
              <a:t>LC Conservation Program Phase 1</a:t>
            </a:r>
          </a:p>
        </p:txBody>
      </p:sp>
      <p:sp>
        <p:nvSpPr>
          <p:cNvPr id="3" name="Slide Number Placeholder 2">
            <a:extLst>
              <a:ext uri="{FF2B5EF4-FFF2-40B4-BE49-F238E27FC236}">
                <a16:creationId xmlns:a16="http://schemas.microsoft.com/office/drawing/2014/main" id="{8437B997-2896-1D8B-FE08-64ABD27F5847}"/>
              </a:ext>
            </a:extLst>
          </p:cNvPr>
          <p:cNvSpPr>
            <a:spLocks noGrp="1"/>
          </p:cNvSpPr>
          <p:nvPr>
            <p:ph type="sldNum" sz="quarter" idx="12"/>
          </p:nvPr>
        </p:nvSpPr>
        <p:spPr/>
        <p:txBody>
          <a:bodyPr/>
          <a:lstStyle/>
          <a:p>
            <a:fld id="{A1D9053B-8DB2-EA4A-A9CF-0F8FB54823AA}" type="slidenum">
              <a:rPr lang="en-US" smtClean="0"/>
              <a:t>7</a:t>
            </a:fld>
            <a:endParaRPr lang="en-US"/>
          </a:p>
        </p:txBody>
      </p:sp>
      <p:sp>
        <p:nvSpPr>
          <p:cNvPr id="4" name="Text Placeholder 3">
            <a:extLst>
              <a:ext uri="{FF2B5EF4-FFF2-40B4-BE49-F238E27FC236}">
                <a16:creationId xmlns:a16="http://schemas.microsoft.com/office/drawing/2014/main" id="{0DF2E49A-962B-269E-2D70-C6B8EB0B835F}"/>
              </a:ext>
            </a:extLst>
          </p:cNvPr>
          <p:cNvSpPr>
            <a:spLocks noGrp="1"/>
          </p:cNvSpPr>
          <p:nvPr>
            <p:ph type="body" sz="quarter" idx="13"/>
          </p:nvPr>
        </p:nvSpPr>
        <p:spPr>
          <a:xfrm>
            <a:off x="351864" y="1545996"/>
            <a:ext cx="11364298" cy="4635348"/>
          </a:xfrm>
        </p:spPr>
        <p:txBody>
          <a:bodyPr vert="horz" wrap="square" lIns="91440" tIns="45720" rIns="91440" bIns="45720" rtlCol="0" anchor="t">
            <a:noAutofit/>
          </a:bodyPr>
          <a:lstStyle/>
          <a:p>
            <a:pPr marL="0" indent="0">
              <a:buNone/>
            </a:pPr>
            <a:r>
              <a:rPr lang="en-US" sz="2400">
                <a:latin typeface="Segoe UI Semibold"/>
                <a:cs typeface="Segoe UI Semibold"/>
              </a:rPr>
              <a:t>1.a. System Conservation at a fixed price per acre-foot: (Closed November 21, 2022)</a:t>
            </a:r>
            <a:endParaRPr lang="en-US"/>
          </a:p>
          <a:p>
            <a:pPr lvl="1"/>
            <a:r>
              <a:rPr lang="en-US" sz="2000">
                <a:latin typeface="Segoe UI Semibold"/>
                <a:cs typeface="Segoe UI Semibold"/>
              </a:rPr>
              <a:t>One-year agreement: $330 per acre-foot</a:t>
            </a:r>
          </a:p>
          <a:p>
            <a:pPr lvl="1"/>
            <a:r>
              <a:rPr lang="en-US" sz="2000">
                <a:latin typeface="Segoe UI Semibold"/>
                <a:cs typeface="Segoe UI Semibold"/>
              </a:rPr>
              <a:t>Two-year agreement: $365 per acre-foot</a:t>
            </a:r>
          </a:p>
          <a:p>
            <a:pPr lvl="1"/>
            <a:r>
              <a:rPr lang="en-US" sz="2000">
                <a:latin typeface="Segoe UI Semibold"/>
                <a:cs typeface="Segoe UI Semibold"/>
              </a:rPr>
              <a:t>Three-year agreement: $400 per acre-foot</a:t>
            </a:r>
          </a:p>
          <a:p>
            <a:pPr marL="457200" lvl="1" indent="0">
              <a:buNone/>
            </a:pPr>
            <a:endParaRPr lang="en-US" sz="2000">
              <a:cs typeface="Segoe UI Semibold"/>
            </a:endParaRPr>
          </a:p>
          <a:p>
            <a:pPr marL="0" indent="0">
              <a:buNone/>
            </a:pPr>
            <a:r>
              <a:rPr lang="en-US" sz="2400">
                <a:latin typeface="Segoe UI Semibold"/>
                <a:cs typeface="Segoe UI Semibold"/>
              </a:rPr>
              <a:t>1.b. System Conservation at a price per acre-foot as proposed by the water delivery contractor or entitlement holder. (Closed November 21, 2022)</a:t>
            </a:r>
          </a:p>
          <a:p>
            <a:pPr marL="0" indent="0">
              <a:buNone/>
            </a:pPr>
            <a:endParaRPr lang="en-US" sz="2400">
              <a:cs typeface="Segoe UI Semibold"/>
            </a:endParaRPr>
          </a:p>
        </p:txBody>
      </p:sp>
      <p:sp>
        <p:nvSpPr>
          <p:cNvPr id="5" name="Text Placeholder 4">
            <a:extLst>
              <a:ext uri="{FF2B5EF4-FFF2-40B4-BE49-F238E27FC236}">
                <a16:creationId xmlns:a16="http://schemas.microsoft.com/office/drawing/2014/main" id="{DFF92689-6758-60A0-488B-42B58DF54AD0}"/>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789157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F8B1B-0A53-81F5-8B30-4C17D3762F07}"/>
              </a:ext>
            </a:extLst>
          </p:cNvPr>
          <p:cNvSpPr>
            <a:spLocks noGrp="1"/>
          </p:cNvSpPr>
          <p:nvPr>
            <p:ph type="title"/>
          </p:nvPr>
        </p:nvSpPr>
        <p:spPr/>
        <p:txBody>
          <a:bodyPr/>
          <a:lstStyle/>
          <a:p>
            <a:r>
              <a:rPr lang="en-US"/>
              <a:t>LC Conservation Program Phase 2</a:t>
            </a:r>
          </a:p>
        </p:txBody>
      </p:sp>
      <p:sp>
        <p:nvSpPr>
          <p:cNvPr id="3" name="Slide Number Placeholder 2">
            <a:extLst>
              <a:ext uri="{FF2B5EF4-FFF2-40B4-BE49-F238E27FC236}">
                <a16:creationId xmlns:a16="http://schemas.microsoft.com/office/drawing/2014/main" id="{9073C158-7812-BFB2-5A4D-89C0E7E512ED}"/>
              </a:ext>
            </a:extLst>
          </p:cNvPr>
          <p:cNvSpPr>
            <a:spLocks noGrp="1"/>
          </p:cNvSpPr>
          <p:nvPr>
            <p:ph type="sldNum" sz="quarter" idx="12"/>
          </p:nvPr>
        </p:nvSpPr>
        <p:spPr/>
        <p:txBody>
          <a:bodyPr/>
          <a:lstStyle/>
          <a:p>
            <a:fld id="{A1D9053B-8DB2-EA4A-A9CF-0F8FB54823AA}" type="slidenum">
              <a:rPr lang="en-US" smtClean="0"/>
              <a:t>8</a:t>
            </a:fld>
            <a:endParaRPr lang="en-US"/>
          </a:p>
        </p:txBody>
      </p:sp>
      <p:sp>
        <p:nvSpPr>
          <p:cNvPr id="4" name="Text Placeholder 3">
            <a:extLst>
              <a:ext uri="{FF2B5EF4-FFF2-40B4-BE49-F238E27FC236}">
                <a16:creationId xmlns:a16="http://schemas.microsoft.com/office/drawing/2014/main" id="{4B1ACDB7-261E-78DD-3A18-7E83984699AA}"/>
              </a:ext>
            </a:extLst>
          </p:cNvPr>
          <p:cNvSpPr>
            <a:spLocks noGrp="1"/>
          </p:cNvSpPr>
          <p:nvPr>
            <p:ph type="body" sz="quarter" idx="13"/>
          </p:nvPr>
        </p:nvSpPr>
        <p:spPr>
          <a:xfrm>
            <a:off x="228600" y="1548653"/>
            <a:ext cx="11700473" cy="4632691"/>
          </a:xfrm>
        </p:spPr>
        <p:txBody>
          <a:bodyPr vert="horz" wrap="square" lIns="91440" tIns="45720" rIns="91440" bIns="45720" rtlCol="0" anchor="t">
            <a:noAutofit/>
          </a:bodyPr>
          <a:lstStyle/>
          <a:p>
            <a:r>
              <a:rPr lang="en-US">
                <a:latin typeface="Segoe UI Semibold"/>
                <a:cs typeface="Segoe UI Semibold"/>
              </a:rPr>
              <a:t>Long-term durable system efficiency improvements that result in quantifiable, verifiable water savings in Lake Mead based on a recent history of use</a:t>
            </a:r>
          </a:p>
          <a:p>
            <a:pPr lvl="1"/>
            <a:r>
              <a:rPr lang="en-US">
                <a:latin typeface="Segoe UI Semibold"/>
                <a:cs typeface="Segoe UI Semibold"/>
              </a:rPr>
              <a:t>Shall result in additional volumes of water remaining in Lake Mead</a:t>
            </a:r>
          </a:p>
          <a:p>
            <a:endParaRPr lang="en-US">
              <a:latin typeface="Segoe UI Semibold"/>
              <a:cs typeface="Segoe UI Semibold"/>
            </a:endParaRPr>
          </a:p>
          <a:p>
            <a:r>
              <a:rPr lang="en-US">
                <a:latin typeface="Segoe UI Semibold"/>
                <a:cs typeface="Segoe UI Semibold"/>
              </a:rPr>
              <a:t>Proposals should be submitted electronically to </a:t>
            </a:r>
            <a:r>
              <a:rPr lang="en-US">
                <a:latin typeface="Segoe UI Semibold"/>
                <a:cs typeface="Segoe UI Semibold"/>
                <a:hlinkClick r:id="rId2"/>
              </a:rPr>
              <a:t>LCBEfficiency@usbr.gov</a:t>
            </a:r>
            <a:r>
              <a:rPr lang="en-US">
                <a:latin typeface="Segoe UI Semibold"/>
                <a:cs typeface="Segoe UI Semibold"/>
              </a:rPr>
              <a:t> no later than July 19, 2023</a:t>
            </a:r>
          </a:p>
          <a:p>
            <a:endParaRPr lang="en-US"/>
          </a:p>
        </p:txBody>
      </p:sp>
      <p:sp>
        <p:nvSpPr>
          <p:cNvPr id="5" name="Text Placeholder 4">
            <a:extLst>
              <a:ext uri="{FF2B5EF4-FFF2-40B4-BE49-F238E27FC236}">
                <a16:creationId xmlns:a16="http://schemas.microsoft.com/office/drawing/2014/main" id="{F541B66C-47F0-E103-4D2D-89CED44CFE09}"/>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4273918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30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47B09C-FE71-43E2-81AA-3047E9C7267D}"/>
              </a:ext>
            </a:extLst>
          </p:cNvPr>
          <p:cNvSpPr/>
          <p:nvPr/>
        </p:nvSpPr>
        <p:spPr>
          <a:xfrm>
            <a:off x="0" y="0"/>
            <a:ext cx="12192000" cy="6858000"/>
          </a:xfrm>
          <a:prstGeom prst="rect">
            <a:avLst/>
          </a:prstGeom>
          <a:solidFill>
            <a:schemeClr val="tx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F20D109-C795-4208-8265-0F15C9233796}"/>
              </a:ext>
            </a:extLst>
          </p:cNvPr>
          <p:cNvSpPr>
            <a:spLocks noGrp="1"/>
          </p:cNvSpPr>
          <p:nvPr>
            <p:ph type="sldNum" sz="quarter" idx="12"/>
          </p:nvPr>
        </p:nvSpPr>
        <p:spPr/>
        <p:txBody>
          <a:bodyPr/>
          <a:lstStyle/>
          <a:p>
            <a:fld id="{A1D9053B-8DB2-EA4A-A9CF-0F8FB54823AA}" type="slidenum">
              <a:rPr lang="en-US" smtClean="0"/>
              <a:t>9</a:t>
            </a:fld>
            <a:endParaRPr lang="en-US"/>
          </a:p>
        </p:txBody>
      </p:sp>
      <p:sp>
        <p:nvSpPr>
          <p:cNvPr id="4" name="Title 3">
            <a:extLst>
              <a:ext uri="{FF2B5EF4-FFF2-40B4-BE49-F238E27FC236}">
                <a16:creationId xmlns:a16="http://schemas.microsoft.com/office/drawing/2014/main" id="{45FBC48A-3F3E-4C36-8E9D-D857A3FD2061}"/>
              </a:ext>
            </a:extLst>
          </p:cNvPr>
          <p:cNvSpPr>
            <a:spLocks noGrp="1"/>
          </p:cNvSpPr>
          <p:nvPr>
            <p:ph type="ctrTitle"/>
          </p:nvPr>
        </p:nvSpPr>
        <p:spPr>
          <a:xfrm>
            <a:off x="638175" y="1544013"/>
            <a:ext cx="9544372" cy="2387600"/>
          </a:xfrm>
        </p:spPr>
        <p:txBody>
          <a:bodyPr/>
          <a:lstStyle/>
          <a:p>
            <a:r>
              <a:rPr lang="en-US">
                <a:latin typeface="Segoe UI Semibold"/>
                <a:cs typeface="Segoe UI Semibold"/>
              </a:rPr>
              <a:t>Phase 2 Funding Opportunity</a:t>
            </a:r>
          </a:p>
        </p:txBody>
      </p:sp>
    </p:spTree>
    <p:extLst>
      <p:ext uri="{BB962C8B-B14F-4D97-AF65-F5344CB8AC3E}">
        <p14:creationId xmlns:p14="http://schemas.microsoft.com/office/powerpoint/2010/main" val="236604273"/>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 white" id="{5B01CB95-E967-0C4E-BB61-92E0A8DDC530}" vid="{E52EC274-00E1-074E-B9C7-D32580BC5D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4471D0D120564695B080CEA7977534" ma:contentTypeVersion="6" ma:contentTypeDescription="Create a new document." ma:contentTypeScope="" ma:versionID="3c8bac674e2fbd8420b9800b6cc62cec">
  <xsd:schema xmlns:xsd="http://www.w3.org/2001/XMLSchema" xmlns:xs="http://www.w3.org/2001/XMLSchema" xmlns:p="http://schemas.microsoft.com/office/2006/metadata/properties" xmlns:ns2="46885cf7-fa70-4578-abbc-894254931029" xmlns:ns3="b7f95674-314a-4cf1-b9be-e154cd9f945a" targetNamespace="http://schemas.microsoft.com/office/2006/metadata/properties" ma:root="true" ma:fieldsID="b75c497c299772f8feb132649cdcbaae" ns2:_="" ns3:_="">
    <xsd:import namespace="46885cf7-fa70-4578-abbc-894254931029"/>
    <xsd:import namespace="b7f95674-314a-4cf1-b9be-e154cd9f945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885cf7-fa70-4578-abbc-8942549310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7f95674-314a-4cf1-b9be-e154cd9f945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b7f95674-314a-4cf1-b9be-e154cd9f945a">
      <UserInfo>
        <DisplayName>Tucker, Sally S</DisplayName>
        <AccountId>204</AccountId>
        <AccountType/>
      </UserInfo>
      <UserInfo>
        <DisplayName>Friar, Linda C</DisplayName>
        <AccountId>127</AccountId>
        <AccountType/>
      </UserInfo>
      <UserInfo>
        <DisplayName>Castro-Alvarez, Fernando S</DisplayName>
        <AccountId>21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AB6094-B406-4CD2-9A40-ACD016B780CF}"/>
</file>

<file path=customXml/itemProps2.xml><?xml version="1.0" encoding="utf-8"?>
<ds:datastoreItem xmlns:ds="http://schemas.openxmlformats.org/officeDocument/2006/customXml" ds:itemID="{DBF46AB9-CC32-47F5-9459-937D3CE25877}">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46885cf7-fa70-4578-abbc-894254931029"/>
    <ds:schemaRef ds:uri="http://purl.org/dc/terms/"/>
    <ds:schemaRef ds:uri="b7f95674-314a-4cf1-b9be-e154cd9f945a"/>
    <ds:schemaRef ds:uri="http://www.w3.org/XML/1998/namespace"/>
  </ds:schemaRefs>
</ds:datastoreItem>
</file>

<file path=customXml/itemProps3.xml><?xml version="1.0" encoding="utf-8"?>
<ds:datastoreItem xmlns:ds="http://schemas.openxmlformats.org/officeDocument/2006/customXml" ds:itemID="{087D5528-E4D9-4B55-9ED1-58A2BCAADD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274</TotalTime>
  <Words>3752</Words>
  <Application>Microsoft Office PowerPoint</Application>
  <PresentationFormat>Widescreen</PresentationFormat>
  <Paragraphs>287</Paragraphs>
  <Slides>27</Slides>
  <Notes>23</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Lower Colorado River Basin Conservation and Efficiency Program (LC Conservation Program)</vt:lpstr>
      <vt:lpstr>Webinar Agenda</vt:lpstr>
      <vt:lpstr>Welcome</vt:lpstr>
      <vt:lpstr>Program Overview</vt:lpstr>
      <vt:lpstr>LC Conservation Program Purpose</vt:lpstr>
      <vt:lpstr>LC Conservation Program Funding</vt:lpstr>
      <vt:lpstr>LC Conservation Program Phase 1</vt:lpstr>
      <vt:lpstr>LC Conservation Program Phase 2</vt:lpstr>
      <vt:lpstr>Phase 2 Funding Opportunity</vt:lpstr>
      <vt:lpstr>Program Objectives</vt:lpstr>
      <vt:lpstr>Eligible Projects</vt:lpstr>
      <vt:lpstr>Eligible Projects</vt:lpstr>
      <vt:lpstr>Proposal Requirements </vt:lpstr>
      <vt:lpstr>Proposal Requirements (continued) </vt:lpstr>
      <vt:lpstr>Technical Proposal Considerations</vt:lpstr>
      <vt:lpstr>Consideration A – Quantifiable Water Savings</vt:lpstr>
      <vt:lpstr>Consideration B – Economic and Environmental Benefits </vt:lpstr>
      <vt:lpstr>Consideration C – Disadvantaged Communities</vt:lpstr>
      <vt:lpstr>Consideration D – Cost-sharing/ Partnerships/Obligations </vt:lpstr>
      <vt:lpstr>Consideration E – Readiness to Proceed </vt:lpstr>
      <vt:lpstr>Federal Award Information</vt:lpstr>
      <vt:lpstr>Environmental Compliance Information</vt:lpstr>
      <vt:lpstr>Project Proposal Template</vt:lpstr>
      <vt:lpstr>Submitting Proposals</vt:lpstr>
      <vt:lpstr>Submitting Proposals</vt:lpstr>
      <vt:lpstr>Q&amp;A</vt:lpstr>
      <vt:lpstr>Thank you for joining us</vt:lpstr>
    </vt:vector>
  </TitlesOfParts>
  <Manager/>
  <Company>Bureau of Reclamation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Colorado River Post 2026 Operations Pre-Scoping</dc:title>
  <dc:subject>Colorado River</dc:subject>
  <dc:creator>Soeth, Peter D</dc:creator>
  <cp:keywords/>
  <dc:description/>
  <cp:lastModifiedBy>Thiemann, Meghan S</cp:lastModifiedBy>
  <cp:revision>7</cp:revision>
  <dcterms:created xsi:type="dcterms:W3CDTF">2016-11-04T19:21:58Z</dcterms:created>
  <dcterms:modified xsi:type="dcterms:W3CDTF">2023-06-27T17:05:58Z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ExtendedDescription">
    <vt:lpwstr/>
  </property>
  <property fmtid="{D5CDD505-2E9C-101B-9397-08002B2CF9AE}" pid="3" name="MediaServiceImageTags">
    <vt:lpwstr/>
  </property>
  <property fmtid="{D5CDD505-2E9C-101B-9397-08002B2CF9AE}" pid="4" name="ContentTypeId">
    <vt:lpwstr>0x010100294471D0D120564695B080CEA7977534</vt:lpwstr>
  </property>
</Properties>
</file>