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2" r:id="rId2"/>
    <p:sldId id="744" r:id="rId3"/>
    <p:sldId id="741" r:id="rId4"/>
    <p:sldId id="742" r:id="rId5"/>
    <p:sldId id="743" r:id="rId6"/>
    <p:sldId id="724" r:id="rId7"/>
    <p:sldId id="729" r:id="rId8"/>
    <p:sldId id="719" r:id="rId9"/>
    <p:sldId id="720" r:id="rId10"/>
    <p:sldId id="731" r:id="rId11"/>
    <p:sldId id="726" r:id="rId12"/>
    <p:sldId id="727" r:id="rId13"/>
    <p:sldId id="732" r:id="rId14"/>
    <p:sldId id="728" r:id="rId15"/>
    <p:sldId id="736" r:id="rId16"/>
    <p:sldId id="737" r:id="rId17"/>
    <p:sldId id="722" r:id="rId18"/>
    <p:sldId id="738" r:id="rId19"/>
    <p:sldId id="745" r:id="rId20"/>
    <p:sldId id="690" r:id="rId21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FF"/>
    <a:srgbClr val="33CC33"/>
    <a:srgbClr val="66FF33"/>
    <a:srgbClr val="FF0000"/>
    <a:srgbClr val="00FFFF"/>
    <a:srgbClr val="80008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366" autoAdjust="0"/>
  </p:normalViewPr>
  <p:slideViewPr>
    <p:cSldViewPr>
      <p:cViewPr varScale="1">
        <p:scale>
          <a:sx n="66" d="100"/>
          <a:sy n="66" d="100"/>
        </p:scale>
        <p:origin x="-6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30"/>
    </p:cViewPr>
  </p:sorterViewPr>
  <p:notesViewPr>
    <p:cSldViewPr>
      <p:cViewPr varScale="1">
        <p:scale>
          <a:sx n="55" d="100"/>
          <a:sy n="55" d="100"/>
        </p:scale>
        <p:origin x="-1830" y="-84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6GPRFP001\User$\GAycock\MTAO\Bighorn%20Lake\BHR%20Operational%20Tools\Bighorn%20Lake%20Rule%20Curves%20%20Percentile%20for%20Current%20Year%20Operations%202010%20Report(8-2-10)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6GPRFP001\User$\GAycock\MTAO\Bighorn%20Lake\BHR%20Operational%20Tools\Bighorn%20Lake%20Rule%20Curves%20%20Percentile%20for%20Ccurrent%20Year%20Operations%202010%20sim%20of%20Op%20following%20Rule%20C%20(2750-9500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6GPRFP001\User$\GAycock\MTAO\Bighorn%20Lake\BHR%20Operational%20Tools\Bighorn%20Lake%20Rule%20Curves%20%20Percentile%20for%20Ccurrent%20Year%20Operations%202010%20sim%20of%20Op%20following%20Rule%20C%20(2750-9000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Bighorn Lake Forecasted April-July Inflow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cat>
            <c:strRef>
              <c:f>Sheet1!$B$5:$B$14</c:f>
              <c:strCache>
                <c:ptCount val="10"/>
                <c:pt idx="0">
                  <c:v>1-Feb</c:v>
                </c:pt>
                <c:pt idx="1">
                  <c:v>15-Feb</c:v>
                </c:pt>
                <c:pt idx="2">
                  <c:v>1-Mar</c:v>
                </c:pt>
                <c:pt idx="3">
                  <c:v>15-Mar</c:v>
                </c:pt>
                <c:pt idx="4">
                  <c:v>1-Apr</c:v>
                </c:pt>
                <c:pt idx="5">
                  <c:v>15-Apr</c:v>
                </c:pt>
                <c:pt idx="6">
                  <c:v>1-May</c:v>
                </c:pt>
                <c:pt idx="7">
                  <c:v>15-May</c:v>
                </c:pt>
                <c:pt idx="8">
                  <c:v>1-Jun</c:v>
                </c:pt>
                <c:pt idx="9">
                  <c:v>Actual</c:v>
                </c:pt>
              </c:strCache>
            </c:strRef>
          </c:cat>
          <c:val>
            <c:numRef>
              <c:f>Sheet1!$C$5:$C$14</c:f>
              <c:numCache>
                <c:formatCode>General</c:formatCode>
                <c:ptCount val="10"/>
                <c:pt idx="0">
                  <c:v>634000</c:v>
                </c:pt>
                <c:pt idx="1">
                  <c:v>634000</c:v>
                </c:pt>
                <c:pt idx="2">
                  <c:v>591000</c:v>
                </c:pt>
                <c:pt idx="3">
                  <c:v>591000</c:v>
                </c:pt>
                <c:pt idx="4">
                  <c:v>625000</c:v>
                </c:pt>
                <c:pt idx="5">
                  <c:v>730000</c:v>
                </c:pt>
                <c:pt idx="6">
                  <c:v>900400</c:v>
                </c:pt>
                <c:pt idx="7">
                  <c:v>1121400</c:v>
                </c:pt>
                <c:pt idx="8">
                  <c:v>1263300</c:v>
                </c:pt>
                <c:pt idx="9">
                  <c:v>1504354</c:v>
                </c:pt>
              </c:numCache>
            </c:numRef>
          </c:val>
        </c:ser>
        <c:axId val="42264832"/>
        <c:axId val="67805184"/>
      </c:barChart>
      <c:lineChart>
        <c:grouping val="standard"/>
        <c:ser>
          <c:idx val="1"/>
          <c:order val="1"/>
          <c:tx>
            <c:v>Average</c:v>
          </c:tx>
          <c:marker>
            <c:symbol val="none"/>
          </c:marker>
          <c:val>
            <c:numRef>
              <c:f>Sheet1!$D$5:$D$14</c:f>
              <c:numCache>
                <c:formatCode>General</c:formatCode>
                <c:ptCount val="10"/>
                <c:pt idx="0">
                  <c:v>1120000</c:v>
                </c:pt>
                <c:pt idx="1">
                  <c:v>1120000</c:v>
                </c:pt>
                <c:pt idx="2">
                  <c:v>1120000</c:v>
                </c:pt>
                <c:pt idx="3">
                  <c:v>1120000</c:v>
                </c:pt>
                <c:pt idx="4">
                  <c:v>1120000</c:v>
                </c:pt>
                <c:pt idx="5">
                  <c:v>1120000</c:v>
                </c:pt>
                <c:pt idx="6">
                  <c:v>1120000</c:v>
                </c:pt>
                <c:pt idx="7">
                  <c:v>1120000</c:v>
                </c:pt>
                <c:pt idx="8">
                  <c:v>1120000</c:v>
                </c:pt>
                <c:pt idx="9">
                  <c:v>1120000</c:v>
                </c:pt>
              </c:numCache>
            </c:numRef>
          </c:val>
        </c:ser>
        <c:marker val="1"/>
        <c:axId val="42264832"/>
        <c:axId val="67805184"/>
      </c:lineChart>
      <c:catAx>
        <c:axId val="42264832"/>
        <c:scaling>
          <c:orientation val="minMax"/>
        </c:scaling>
        <c:axPos val="b"/>
        <c:majorTickMark val="none"/>
        <c:tickLblPos val="nextTo"/>
        <c:crossAx val="67805184"/>
        <c:crosses val="autoZero"/>
        <c:auto val="1"/>
        <c:lblAlgn val="ctr"/>
        <c:lblOffset val="100"/>
      </c:catAx>
      <c:valAx>
        <c:axId val="67805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acre-feet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2264832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925" b="1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i="1"/>
              <a:t>Bighorn Lake Rule Curve Operation 2010</a:t>
            </a:r>
          </a:p>
        </c:rich>
      </c:tx>
      <c:layout>
        <c:manualLayout>
          <c:xMode val="edge"/>
          <c:yMode val="edge"/>
          <c:x val="0.21995753715499319"/>
          <c:y val="3.092783505154639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337579617834395"/>
          <c:y val="0.13470790378006894"/>
          <c:w val="0.77197452229300434"/>
          <c:h val="0.67353951890034369"/>
        </c:manualLayout>
      </c:layout>
      <c:lineChart>
        <c:grouping val="standard"/>
        <c:ser>
          <c:idx val="2"/>
          <c:order val="0"/>
          <c:tx>
            <c:v>Elevation</c:v>
          </c:tx>
          <c:spPr>
            <a:ln w="3175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'Rule Curve Operation'!$A$37:$A$158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'Rule Curve Operation'!$Q$37:$Q$158</c:f>
              <c:numCache>
                <c:formatCode>0.00</c:formatCode>
                <c:ptCount val="122"/>
                <c:pt idx="0">
                  <c:v>3630.4099000000001</c:v>
                </c:pt>
                <c:pt idx="1">
                  <c:v>3630.629899999994</c:v>
                </c:pt>
                <c:pt idx="2">
                  <c:v>3630.6599000000001</c:v>
                </c:pt>
                <c:pt idx="3">
                  <c:v>3630.6698999999935</c:v>
                </c:pt>
                <c:pt idx="4">
                  <c:v>3630.6799000000001</c:v>
                </c:pt>
                <c:pt idx="5">
                  <c:v>3630.6898999999935</c:v>
                </c:pt>
                <c:pt idx="6">
                  <c:v>3630.6898999999935</c:v>
                </c:pt>
                <c:pt idx="7">
                  <c:v>3630.6799000000001</c:v>
                </c:pt>
                <c:pt idx="8">
                  <c:v>3630.6698999999935</c:v>
                </c:pt>
                <c:pt idx="9">
                  <c:v>3630.5900999999999</c:v>
                </c:pt>
                <c:pt idx="10">
                  <c:v>3630.52</c:v>
                </c:pt>
                <c:pt idx="11">
                  <c:v>3630.4700000000012</c:v>
                </c:pt>
                <c:pt idx="12">
                  <c:v>3630.5</c:v>
                </c:pt>
                <c:pt idx="13">
                  <c:v>3630.48</c:v>
                </c:pt>
                <c:pt idx="14">
                  <c:v>3630.4398999999999</c:v>
                </c:pt>
                <c:pt idx="15">
                  <c:v>3630.3798999999999</c:v>
                </c:pt>
                <c:pt idx="16">
                  <c:v>3630.3400999999999</c:v>
                </c:pt>
                <c:pt idx="17">
                  <c:v>3630.3200999999999</c:v>
                </c:pt>
                <c:pt idx="18">
                  <c:v>3630.3</c:v>
                </c:pt>
                <c:pt idx="19">
                  <c:v>3630.25</c:v>
                </c:pt>
                <c:pt idx="20">
                  <c:v>3630.24</c:v>
                </c:pt>
                <c:pt idx="21">
                  <c:v>3630.2</c:v>
                </c:pt>
                <c:pt idx="22">
                  <c:v>3630.24</c:v>
                </c:pt>
                <c:pt idx="23">
                  <c:v>3630.4500000000012</c:v>
                </c:pt>
                <c:pt idx="24">
                  <c:v>3630.629899999994</c:v>
                </c:pt>
                <c:pt idx="25">
                  <c:v>3630.75</c:v>
                </c:pt>
                <c:pt idx="26">
                  <c:v>3630.870100000006</c:v>
                </c:pt>
                <c:pt idx="27">
                  <c:v>3630.8200999999999</c:v>
                </c:pt>
                <c:pt idx="28">
                  <c:v>3630.7599999999998</c:v>
                </c:pt>
                <c:pt idx="29">
                  <c:v>3630.649899999994</c:v>
                </c:pt>
                <c:pt idx="30">
                  <c:v>3630.6001000000001</c:v>
                </c:pt>
                <c:pt idx="31">
                  <c:v>3630.6001000000001</c:v>
                </c:pt>
                <c:pt idx="32">
                  <c:v>3630.5601000000001</c:v>
                </c:pt>
                <c:pt idx="33">
                  <c:v>3630.3998999999999</c:v>
                </c:pt>
                <c:pt idx="34">
                  <c:v>3630.1799000000001</c:v>
                </c:pt>
                <c:pt idx="35">
                  <c:v>3630.0801000000001</c:v>
                </c:pt>
                <c:pt idx="36">
                  <c:v>3630.04</c:v>
                </c:pt>
                <c:pt idx="37">
                  <c:v>3630.0801000000001</c:v>
                </c:pt>
                <c:pt idx="38">
                  <c:v>3630.129899999994</c:v>
                </c:pt>
                <c:pt idx="39">
                  <c:v>3630.1100999999999</c:v>
                </c:pt>
                <c:pt idx="40">
                  <c:v>3630.149899999994</c:v>
                </c:pt>
                <c:pt idx="41">
                  <c:v>3630.24</c:v>
                </c:pt>
                <c:pt idx="42">
                  <c:v>3630.3998999999999</c:v>
                </c:pt>
                <c:pt idx="43">
                  <c:v>3630.23</c:v>
                </c:pt>
                <c:pt idx="44">
                  <c:v>3629.8798999999999</c:v>
                </c:pt>
                <c:pt idx="45">
                  <c:v>3629.5700999999999</c:v>
                </c:pt>
                <c:pt idx="46">
                  <c:v>3629.24</c:v>
                </c:pt>
                <c:pt idx="47">
                  <c:v>3629</c:v>
                </c:pt>
                <c:pt idx="48">
                  <c:v>3628.8600999999999</c:v>
                </c:pt>
                <c:pt idx="49">
                  <c:v>3628.8</c:v>
                </c:pt>
                <c:pt idx="50">
                  <c:v>3629.0801000000001</c:v>
                </c:pt>
                <c:pt idx="51">
                  <c:v>3629.370100000006</c:v>
                </c:pt>
                <c:pt idx="52">
                  <c:v>3629.73</c:v>
                </c:pt>
                <c:pt idx="53">
                  <c:v>3630.129899999994</c:v>
                </c:pt>
                <c:pt idx="54">
                  <c:v>3630.8</c:v>
                </c:pt>
                <c:pt idx="55">
                  <c:v>3631.0900999999999</c:v>
                </c:pt>
                <c:pt idx="56">
                  <c:v>3631</c:v>
                </c:pt>
                <c:pt idx="57">
                  <c:v>3630.9299000000001</c:v>
                </c:pt>
                <c:pt idx="58">
                  <c:v>3631.1001000000001</c:v>
                </c:pt>
                <c:pt idx="59">
                  <c:v>3631.6799000000001</c:v>
                </c:pt>
                <c:pt idx="60">
                  <c:v>3631.8998999999999</c:v>
                </c:pt>
                <c:pt idx="61">
                  <c:v>3632.0601000000001</c:v>
                </c:pt>
                <c:pt idx="62">
                  <c:v>3632.149899999994</c:v>
                </c:pt>
                <c:pt idx="63">
                  <c:v>3632.2</c:v>
                </c:pt>
                <c:pt idx="64">
                  <c:v>3632.2799999999997</c:v>
                </c:pt>
                <c:pt idx="65">
                  <c:v>3632.54</c:v>
                </c:pt>
                <c:pt idx="66">
                  <c:v>3632.96</c:v>
                </c:pt>
                <c:pt idx="67">
                  <c:v>3633.23</c:v>
                </c:pt>
                <c:pt idx="68">
                  <c:v>3633.48</c:v>
                </c:pt>
                <c:pt idx="69">
                  <c:v>3634.0801000000001</c:v>
                </c:pt>
                <c:pt idx="70">
                  <c:v>3634.5700999999999</c:v>
                </c:pt>
                <c:pt idx="71">
                  <c:v>3635.0900999999999</c:v>
                </c:pt>
                <c:pt idx="72">
                  <c:v>3635.8998999999999</c:v>
                </c:pt>
                <c:pt idx="73">
                  <c:v>3636.51</c:v>
                </c:pt>
                <c:pt idx="74">
                  <c:v>3637.02</c:v>
                </c:pt>
                <c:pt idx="75">
                  <c:v>3637.52</c:v>
                </c:pt>
                <c:pt idx="76">
                  <c:v>3638.1898999999935</c:v>
                </c:pt>
                <c:pt idx="77">
                  <c:v>3639.1599000000001</c:v>
                </c:pt>
                <c:pt idx="78">
                  <c:v>3640</c:v>
                </c:pt>
                <c:pt idx="79">
                  <c:v>3640.79</c:v>
                </c:pt>
                <c:pt idx="80">
                  <c:v>3641.4099000000001</c:v>
                </c:pt>
                <c:pt idx="81">
                  <c:v>3642.03</c:v>
                </c:pt>
                <c:pt idx="82">
                  <c:v>3642.8998999999999</c:v>
                </c:pt>
                <c:pt idx="83">
                  <c:v>3643.55</c:v>
                </c:pt>
                <c:pt idx="84">
                  <c:v>3644.04</c:v>
                </c:pt>
                <c:pt idx="85">
                  <c:v>3644.3998999999999</c:v>
                </c:pt>
                <c:pt idx="86">
                  <c:v>3644.7</c:v>
                </c:pt>
                <c:pt idx="87">
                  <c:v>3644.9700000000012</c:v>
                </c:pt>
                <c:pt idx="88">
                  <c:v>3645.22</c:v>
                </c:pt>
                <c:pt idx="89">
                  <c:v>3645.3998999999999</c:v>
                </c:pt>
                <c:pt idx="90">
                  <c:v>3645.4900000000002</c:v>
                </c:pt>
                <c:pt idx="91">
                  <c:v>3645.53</c:v>
                </c:pt>
                <c:pt idx="92">
                  <c:v>3645.5601000000001</c:v>
                </c:pt>
                <c:pt idx="93">
                  <c:v>3645.5801000000001</c:v>
                </c:pt>
                <c:pt idx="94">
                  <c:v>3645.5900999999999</c:v>
                </c:pt>
                <c:pt idx="95">
                  <c:v>3645.4700000000012</c:v>
                </c:pt>
                <c:pt idx="96">
                  <c:v>3645.3301000000065</c:v>
                </c:pt>
                <c:pt idx="97">
                  <c:v>3645.129899999994</c:v>
                </c:pt>
                <c:pt idx="98">
                  <c:v>3644.75</c:v>
                </c:pt>
                <c:pt idx="99">
                  <c:v>3644.4099000000001</c:v>
                </c:pt>
                <c:pt idx="100">
                  <c:v>3644.04</c:v>
                </c:pt>
                <c:pt idx="101">
                  <c:v>3643.72</c:v>
                </c:pt>
                <c:pt idx="102">
                  <c:v>3643.4700000000012</c:v>
                </c:pt>
                <c:pt idx="103">
                  <c:v>3643.25</c:v>
                </c:pt>
                <c:pt idx="104">
                  <c:v>3643.0900999999999</c:v>
                </c:pt>
                <c:pt idx="105">
                  <c:v>3642.96</c:v>
                </c:pt>
                <c:pt idx="106">
                  <c:v>3642.8200999999999</c:v>
                </c:pt>
                <c:pt idx="107">
                  <c:v>3642.629899999994</c:v>
                </c:pt>
                <c:pt idx="108">
                  <c:v>3642.3501000000065</c:v>
                </c:pt>
                <c:pt idx="109">
                  <c:v>3642.0900999999999</c:v>
                </c:pt>
                <c:pt idx="110">
                  <c:v>3641.870100000006</c:v>
                </c:pt>
                <c:pt idx="111">
                  <c:v>3641.649899999994</c:v>
                </c:pt>
                <c:pt idx="112">
                  <c:v>3641.4099000000001</c:v>
                </c:pt>
                <c:pt idx="113">
                  <c:v>3641.1698999999935</c:v>
                </c:pt>
                <c:pt idx="114">
                  <c:v>3640.9198999999999</c:v>
                </c:pt>
                <c:pt idx="115">
                  <c:v>3640.649899999994</c:v>
                </c:pt>
                <c:pt idx="116">
                  <c:v>3640.3600999999999</c:v>
                </c:pt>
                <c:pt idx="117">
                  <c:v>3640.0601000000001</c:v>
                </c:pt>
                <c:pt idx="118">
                  <c:v>3639.7799999999997</c:v>
                </c:pt>
                <c:pt idx="119">
                  <c:v>3639.53</c:v>
                </c:pt>
                <c:pt idx="120">
                  <c:v>3639.3200999999999</c:v>
                </c:pt>
                <c:pt idx="121">
                  <c:v>3639.1100999999999</c:v>
                </c:pt>
              </c:numCache>
            </c:numRef>
          </c:val>
        </c:ser>
        <c:ser>
          <c:idx val="3"/>
          <c:order val="3"/>
          <c:tx>
            <c:v>May 1 Rule Curve</c:v>
          </c:tx>
          <c:spPr>
            <a:ln w="41275">
              <a:solidFill>
                <a:srgbClr val="FF0000">
                  <a:alpha val="53000"/>
                </a:srgbClr>
              </a:solidFill>
              <a:prstDash val="sysDot"/>
            </a:ln>
          </c:spPr>
          <c:marker>
            <c:symbol val="none"/>
          </c:marker>
          <c:cat>
            <c:numRef>
              <c:f>'Rule Curve Operation'!$A$37:$A$158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'Rule Curve Operation'!$AD$37:$AD$158</c:f>
              <c:numCache>
                <c:formatCode>General</c:formatCode>
                <c:ptCount val="122"/>
                <c:pt idx="14" formatCode="0.0">
                  <c:v>3618.3999999999842</c:v>
                </c:pt>
                <c:pt idx="15" formatCode="0.0">
                  <c:v>3618.4999999999832</c:v>
                </c:pt>
                <c:pt idx="16" formatCode="0.0">
                  <c:v>3618.4999999999832</c:v>
                </c:pt>
                <c:pt idx="17" formatCode="0.0">
                  <c:v>3618.5999999999831</c:v>
                </c:pt>
                <c:pt idx="18" formatCode="0.0">
                  <c:v>3618.5999999999831</c:v>
                </c:pt>
                <c:pt idx="19" formatCode="0.0">
                  <c:v>3618.699999999983</c:v>
                </c:pt>
                <c:pt idx="20" formatCode="0.0">
                  <c:v>3618.699999999983</c:v>
                </c:pt>
                <c:pt idx="21" formatCode="0.0">
                  <c:v>3618.7999999999797</c:v>
                </c:pt>
                <c:pt idx="22" formatCode="0.0">
                  <c:v>3618.7999999999797</c:v>
                </c:pt>
                <c:pt idx="23" formatCode="0.0">
                  <c:v>3618.8999999999828</c:v>
                </c:pt>
                <c:pt idx="24" formatCode="0.0">
                  <c:v>3618.8999999999828</c:v>
                </c:pt>
                <c:pt idx="25" formatCode="0.0">
                  <c:v>3618.9999999999827</c:v>
                </c:pt>
                <c:pt idx="26" formatCode="0.0">
                  <c:v>3619.0999999999817</c:v>
                </c:pt>
                <c:pt idx="27" formatCode="0.0">
                  <c:v>3619.1999999999807</c:v>
                </c:pt>
                <c:pt idx="28" formatCode="0.0">
                  <c:v>3619.2999999999797</c:v>
                </c:pt>
                <c:pt idx="29" formatCode="0.0">
                  <c:v>3619.4999999999823</c:v>
                </c:pt>
                <c:pt idx="30" formatCode="0.0">
                  <c:v>3618.7999999999797</c:v>
                </c:pt>
                <c:pt idx="31" formatCode="0.0">
                  <c:v>3618.8999999999828</c:v>
                </c:pt>
                <c:pt idx="32" formatCode="0.0">
                  <c:v>3618.9999999999827</c:v>
                </c:pt>
                <c:pt idx="33" formatCode="0.0">
                  <c:v>3619.1999999999807</c:v>
                </c:pt>
                <c:pt idx="34" formatCode="0.0">
                  <c:v>3619.3999999999824</c:v>
                </c:pt>
                <c:pt idx="35" formatCode="0.0">
                  <c:v>3619.5999999999817</c:v>
                </c:pt>
                <c:pt idx="36" formatCode="0.0">
                  <c:v>3619.7999999999797</c:v>
                </c:pt>
                <c:pt idx="37" formatCode="0.0">
                  <c:v>3619.8999999999819</c:v>
                </c:pt>
                <c:pt idx="38" formatCode="0.0">
                  <c:v>3620.0999999999817</c:v>
                </c:pt>
                <c:pt idx="39" formatCode="0.0">
                  <c:v>3620.2999999999797</c:v>
                </c:pt>
                <c:pt idx="40" formatCode="0.0">
                  <c:v>3620.3999999999814</c:v>
                </c:pt>
                <c:pt idx="41" formatCode="0.0">
                  <c:v>3620.4999999999814</c:v>
                </c:pt>
                <c:pt idx="42" formatCode="0.0">
                  <c:v>3620.6999999999807</c:v>
                </c:pt>
                <c:pt idx="43" formatCode="0.0">
                  <c:v>3620.899999999981</c:v>
                </c:pt>
                <c:pt idx="44" formatCode="0.0">
                  <c:v>3617.7999999999838</c:v>
                </c:pt>
                <c:pt idx="45" formatCode="0.0">
                  <c:v>3617.7999999999838</c:v>
                </c:pt>
                <c:pt idx="46" formatCode="0.0">
                  <c:v>3617.8999999999842</c:v>
                </c:pt>
                <c:pt idx="47" formatCode="0.0">
                  <c:v>3618.0999999999835</c:v>
                </c:pt>
                <c:pt idx="48" formatCode="0.0">
                  <c:v>3618.0999999999835</c:v>
                </c:pt>
                <c:pt idx="49" formatCode="0.0">
                  <c:v>3618.1999999999834</c:v>
                </c:pt>
                <c:pt idx="50" formatCode="0.0">
                  <c:v>3618.2999999999834</c:v>
                </c:pt>
                <c:pt idx="51" formatCode="0.0">
                  <c:v>3618.4999999999832</c:v>
                </c:pt>
                <c:pt idx="52" formatCode="0.0">
                  <c:v>3618.5999999999831</c:v>
                </c:pt>
                <c:pt idx="53" formatCode="0.0">
                  <c:v>3618.7999999999797</c:v>
                </c:pt>
                <c:pt idx="54" formatCode="0.0">
                  <c:v>3619.0999999999817</c:v>
                </c:pt>
                <c:pt idx="55" formatCode="0.0">
                  <c:v>3619.3999999999824</c:v>
                </c:pt>
                <c:pt idx="56" formatCode="0.0">
                  <c:v>3619.6999999999807</c:v>
                </c:pt>
                <c:pt idx="57" formatCode="0.0">
                  <c:v>3619.9999999999818</c:v>
                </c:pt>
                <c:pt idx="58" formatCode="0.0">
                  <c:v>3620.3999999999814</c:v>
                </c:pt>
                <c:pt idx="59" formatCode="0.0">
                  <c:v>3620.7999999999797</c:v>
                </c:pt>
                <c:pt idx="60" formatCode="0.0">
                  <c:v>3621.1999999999807</c:v>
                </c:pt>
                <c:pt idx="61" formatCode="0.0">
                  <c:v>3619.9999999999818</c:v>
                </c:pt>
                <c:pt idx="62" formatCode="0.0">
                  <c:v>3620.3999999999814</c:v>
                </c:pt>
                <c:pt idx="63" formatCode="0.0">
                  <c:v>3620.7999999999797</c:v>
                </c:pt>
                <c:pt idx="64" formatCode="0.0">
                  <c:v>3621.3999999999805</c:v>
                </c:pt>
                <c:pt idx="65" formatCode="0.0">
                  <c:v>3621.8999999999801</c:v>
                </c:pt>
                <c:pt idx="66" formatCode="0.0">
                  <c:v>3622.4999999999795</c:v>
                </c:pt>
                <c:pt idx="67" formatCode="0.0">
                  <c:v>3623.1999999999789</c:v>
                </c:pt>
                <c:pt idx="68" formatCode="0.0">
                  <c:v>3623.7999999999784</c:v>
                </c:pt>
                <c:pt idx="69" formatCode="0.0">
                  <c:v>3624.4999999999777</c:v>
                </c:pt>
                <c:pt idx="70" formatCode="0.0">
                  <c:v>3625.1999999999757</c:v>
                </c:pt>
                <c:pt idx="71" formatCode="0.0">
                  <c:v>3625.9999999999764</c:v>
                </c:pt>
                <c:pt idx="72" formatCode="0.0">
                  <c:v>3626.6999999999757</c:v>
                </c:pt>
                <c:pt idx="73" formatCode="0.0">
                  <c:v>3627.499999999975</c:v>
                </c:pt>
                <c:pt idx="74" formatCode="0.0">
                  <c:v>3628.2999999999743</c:v>
                </c:pt>
                <c:pt idx="75" formatCode="0.0">
                  <c:v>3629.0999999999735</c:v>
                </c:pt>
                <c:pt idx="76" formatCode="0.0">
                  <c:v>3629.8999999999728</c:v>
                </c:pt>
                <c:pt idx="77" formatCode="0.0">
                  <c:v>3630.6999999999707</c:v>
                </c:pt>
                <c:pt idx="78" formatCode="0.0">
                  <c:v>3631.4999999999714</c:v>
                </c:pt>
                <c:pt idx="79" formatCode="0.0">
                  <c:v>3632.3999999999705</c:v>
                </c:pt>
                <c:pt idx="80" formatCode="0.0">
                  <c:v>3633.1999999999698</c:v>
                </c:pt>
                <c:pt idx="81" formatCode="0.0">
                  <c:v>3633.9999999999691</c:v>
                </c:pt>
                <c:pt idx="82" formatCode="0.0">
                  <c:v>3634.6999999999684</c:v>
                </c:pt>
                <c:pt idx="83" formatCode="0.0">
                  <c:v>3635.3999999999678</c:v>
                </c:pt>
                <c:pt idx="84" formatCode="0.0">
                  <c:v>3636.0999999999667</c:v>
                </c:pt>
                <c:pt idx="85" formatCode="0.0">
                  <c:v>3636.6999999999657</c:v>
                </c:pt>
                <c:pt idx="86" formatCode="0.0">
                  <c:v>3637.1999999999657</c:v>
                </c:pt>
                <c:pt idx="87" formatCode="0.0">
                  <c:v>3637.7999999999647</c:v>
                </c:pt>
                <c:pt idx="88" formatCode="0.0">
                  <c:v>3638.2999999999647</c:v>
                </c:pt>
                <c:pt idx="89" formatCode="0.0">
                  <c:v>3638.6999999999648</c:v>
                </c:pt>
                <c:pt idx="90" formatCode="0.0">
                  <c:v>3639.0999999999644</c:v>
                </c:pt>
                <c:pt idx="91" formatCode="0.0">
                  <c:v>3639.4999999999641</c:v>
                </c:pt>
                <c:pt idx="92" formatCode="0.0">
                  <c:v>3639.7999999999638</c:v>
                </c:pt>
                <c:pt idx="93" formatCode="0.0">
                  <c:v>3639.9999999999636</c:v>
                </c:pt>
                <c:pt idx="94" formatCode="0.0">
                  <c:v>3640.1999999999634</c:v>
                </c:pt>
                <c:pt idx="95" formatCode="0.0">
                  <c:v>3640.3999999999642</c:v>
                </c:pt>
                <c:pt idx="96" formatCode="0.0">
                  <c:v>3640.5999999999631</c:v>
                </c:pt>
                <c:pt idx="97" formatCode="0.0">
                  <c:v>3640.699999999963</c:v>
                </c:pt>
                <c:pt idx="98" formatCode="0.0">
                  <c:v>3640.699999999963</c:v>
                </c:pt>
                <c:pt idx="99" formatCode="0.0">
                  <c:v>3640.7999999999597</c:v>
                </c:pt>
                <c:pt idx="100" formatCode="0.0">
                  <c:v>3640.7999999999597</c:v>
                </c:pt>
                <c:pt idx="101" formatCode="0.0">
                  <c:v>3640.699999999963</c:v>
                </c:pt>
                <c:pt idx="102" formatCode="0.0">
                  <c:v>3640.5999999999631</c:v>
                </c:pt>
                <c:pt idx="103" formatCode="0.0">
                  <c:v>3640.5999999999631</c:v>
                </c:pt>
                <c:pt idx="104" formatCode="0.0">
                  <c:v>3640.4999999999632</c:v>
                </c:pt>
                <c:pt idx="105" formatCode="0.0">
                  <c:v>3640.3999999999642</c:v>
                </c:pt>
                <c:pt idx="106" formatCode="0.0">
                  <c:v>3640.3999999999642</c:v>
                </c:pt>
                <c:pt idx="107" formatCode="0.0">
                  <c:v>3640.2999999999633</c:v>
                </c:pt>
                <c:pt idx="108" formatCode="0.0">
                  <c:v>3640.1999999999634</c:v>
                </c:pt>
                <c:pt idx="109" formatCode="0.0">
                  <c:v>3640.1999999999634</c:v>
                </c:pt>
                <c:pt idx="110" formatCode="0.0">
                  <c:v>3640.1999999999634</c:v>
                </c:pt>
                <c:pt idx="111" formatCode="0.0">
                  <c:v>3640.0999999999635</c:v>
                </c:pt>
                <c:pt idx="112" formatCode="0.0">
                  <c:v>3640.0999999999635</c:v>
                </c:pt>
                <c:pt idx="113" formatCode="0.0">
                  <c:v>3640.0999999999635</c:v>
                </c:pt>
                <c:pt idx="114" formatCode="0.0">
                  <c:v>3640.0999999999635</c:v>
                </c:pt>
                <c:pt idx="115" formatCode="0.0">
                  <c:v>3640.1999999999634</c:v>
                </c:pt>
                <c:pt idx="116" formatCode="0.0">
                  <c:v>3640.1999999999634</c:v>
                </c:pt>
                <c:pt idx="117" formatCode="0.0">
                  <c:v>3640.1999999999634</c:v>
                </c:pt>
                <c:pt idx="118" formatCode="0.0">
                  <c:v>3640.1999999999634</c:v>
                </c:pt>
                <c:pt idx="119" formatCode="0.0">
                  <c:v>3640.1999999999634</c:v>
                </c:pt>
                <c:pt idx="120" formatCode="0.0">
                  <c:v>3640.2999999999633</c:v>
                </c:pt>
                <c:pt idx="121" formatCode="0.0">
                  <c:v>3640.2999999999633</c:v>
                </c:pt>
              </c:numCache>
            </c:numRef>
          </c:val>
        </c:ser>
        <c:ser>
          <c:idx val="4"/>
          <c:order val="4"/>
          <c:tx>
            <c:v>Top of Joint Use</c:v>
          </c:tx>
          <c:spPr>
            <a:ln w="3175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'Rule Curve Operation'!$A$37:$A$158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'Rule Curve Operation'!$AV$37:$AV$158</c:f>
              <c:numCache>
                <c:formatCode>0.0</c:formatCode>
                <c:ptCount val="122"/>
                <c:pt idx="0">
                  <c:v>3640</c:v>
                </c:pt>
                <c:pt idx="1">
                  <c:v>3640</c:v>
                </c:pt>
                <c:pt idx="2">
                  <c:v>3640</c:v>
                </c:pt>
                <c:pt idx="3">
                  <c:v>3640</c:v>
                </c:pt>
                <c:pt idx="4">
                  <c:v>3640</c:v>
                </c:pt>
                <c:pt idx="5">
                  <c:v>3640</c:v>
                </c:pt>
                <c:pt idx="6">
                  <c:v>3640</c:v>
                </c:pt>
                <c:pt idx="7">
                  <c:v>3640</c:v>
                </c:pt>
                <c:pt idx="8">
                  <c:v>3640</c:v>
                </c:pt>
                <c:pt idx="9">
                  <c:v>3640</c:v>
                </c:pt>
                <c:pt idx="10">
                  <c:v>3640</c:v>
                </c:pt>
                <c:pt idx="11">
                  <c:v>3640</c:v>
                </c:pt>
                <c:pt idx="12">
                  <c:v>3640</c:v>
                </c:pt>
                <c:pt idx="13">
                  <c:v>3640</c:v>
                </c:pt>
                <c:pt idx="14">
                  <c:v>3640</c:v>
                </c:pt>
                <c:pt idx="15">
                  <c:v>3640</c:v>
                </c:pt>
                <c:pt idx="16">
                  <c:v>3640</c:v>
                </c:pt>
                <c:pt idx="17">
                  <c:v>3640</c:v>
                </c:pt>
                <c:pt idx="18">
                  <c:v>3640</c:v>
                </c:pt>
                <c:pt idx="19">
                  <c:v>3640</c:v>
                </c:pt>
                <c:pt idx="20">
                  <c:v>3640</c:v>
                </c:pt>
                <c:pt idx="21">
                  <c:v>3640</c:v>
                </c:pt>
                <c:pt idx="22">
                  <c:v>3640</c:v>
                </c:pt>
                <c:pt idx="23">
                  <c:v>3640</c:v>
                </c:pt>
                <c:pt idx="24">
                  <c:v>3640</c:v>
                </c:pt>
                <c:pt idx="25">
                  <c:v>3640</c:v>
                </c:pt>
                <c:pt idx="26">
                  <c:v>3640</c:v>
                </c:pt>
                <c:pt idx="27">
                  <c:v>3640</c:v>
                </c:pt>
                <c:pt idx="28">
                  <c:v>3640</c:v>
                </c:pt>
                <c:pt idx="29">
                  <c:v>3640</c:v>
                </c:pt>
                <c:pt idx="30">
                  <c:v>3640</c:v>
                </c:pt>
                <c:pt idx="31">
                  <c:v>3640</c:v>
                </c:pt>
                <c:pt idx="32">
                  <c:v>3640</c:v>
                </c:pt>
                <c:pt idx="33">
                  <c:v>3640</c:v>
                </c:pt>
                <c:pt idx="34">
                  <c:v>3640</c:v>
                </c:pt>
                <c:pt idx="35">
                  <c:v>3640</c:v>
                </c:pt>
                <c:pt idx="36">
                  <c:v>3640</c:v>
                </c:pt>
                <c:pt idx="37">
                  <c:v>3640</c:v>
                </c:pt>
                <c:pt idx="38">
                  <c:v>3640</c:v>
                </c:pt>
                <c:pt idx="39">
                  <c:v>3640</c:v>
                </c:pt>
                <c:pt idx="40">
                  <c:v>3640</c:v>
                </c:pt>
                <c:pt idx="41">
                  <c:v>3640</c:v>
                </c:pt>
                <c:pt idx="42">
                  <c:v>3640</c:v>
                </c:pt>
                <c:pt idx="43">
                  <c:v>3640</c:v>
                </c:pt>
                <c:pt idx="44">
                  <c:v>3640</c:v>
                </c:pt>
                <c:pt idx="45">
                  <c:v>3640</c:v>
                </c:pt>
                <c:pt idx="46">
                  <c:v>3640</c:v>
                </c:pt>
                <c:pt idx="47">
                  <c:v>3640</c:v>
                </c:pt>
                <c:pt idx="48">
                  <c:v>3640</c:v>
                </c:pt>
                <c:pt idx="49">
                  <c:v>3640</c:v>
                </c:pt>
                <c:pt idx="50">
                  <c:v>3640</c:v>
                </c:pt>
                <c:pt idx="51">
                  <c:v>3640</c:v>
                </c:pt>
                <c:pt idx="52">
                  <c:v>3640</c:v>
                </c:pt>
                <c:pt idx="53">
                  <c:v>3640</c:v>
                </c:pt>
                <c:pt idx="54">
                  <c:v>3640</c:v>
                </c:pt>
                <c:pt idx="55">
                  <c:v>3640</c:v>
                </c:pt>
                <c:pt idx="56">
                  <c:v>3640</c:v>
                </c:pt>
                <c:pt idx="57">
                  <c:v>3640</c:v>
                </c:pt>
                <c:pt idx="58">
                  <c:v>3640</c:v>
                </c:pt>
                <c:pt idx="59">
                  <c:v>3640</c:v>
                </c:pt>
                <c:pt idx="60">
                  <c:v>3640</c:v>
                </c:pt>
                <c:pt idx="61">
                  <c:v>3640</c:v>
                </c:pt>
                <c:pt idx="62">
                  <c:v>3640</c:v>
                </c:pt>
                <c:pt idx="63">
                  <c:v>3640</c:v>
                </c:pt>
                <c:pt idx="64">
                  <c:v>3640</c:v>
                </c:pt>
                <c:pt idx="65">
                  <c:v>3640</c:v>
                </c:pt>
                <c:pt idx="66">
                  <c:v>3640</c:v>
                </c:pt>
                <c:pt idx="67">
                  <c:v>3640</c:v>
                </c:pt>
                <c:pt idx="68">
                  <c:v>3640</c:v>
                </c:pt>
                <c:pt idx="69">
                  <c:v>3640</c:v>
                </c:pt>
                <c:pt idx="70">
                  <c:v>3640</c:v>
                </c:pt>
                <c:pt idx="71">
                  <c:v>3640</c:v>
                </c:pt>
                <c:pt idx="72">
                  <c:v>3640</c:v>
                </c:pt>
                <c:pt idx="73">
                  <c:v>3640</c:v>
                </c:pt>
                <c:pt idx="74">
                  <c:v>3640</c:v>
                </c:pt>
                <c:pt idx="75">
                  <c:v>3640</c:v>
                </c:pt>
                <c:pt idx="76">
                  <c:v>3640</c:v>
                </c:pt>
                <c:pt idx="77">
                  <c:v>3640</c:v>
                </c:pt>
                <c:pt idx="78">
                  <c:v>3640</c:v>
                </c:pt>
                <c:pt idx="79">
                  <c:v>3640</c:v>
                </c:pt>
                <c:pt idx="80">
                  <c:v>3640</c:v>
                </c:pt>
                <c:pt idx="81">
                  <c:v>3640</c:v>
                </c:pt>
                <c:pt idx="82">
                  <c:v>3640</c:v>
                </c:pt>
                <c:pt idx="83">
                  <c:v>3640</c:v>
                </c:pt>
                <c:pt idx="84">
                  <c:v>3640</c:v>
                </c:pt>
                <c:pt idx="85">
                  <c:v>3640</c:v>
                </c:pt>
                <c:pt idx="86">
                  <c:v>3640</c:v>
                </c:pt>
                <c:pt idx="87">
                  <c:v>3640</c:v>
                </c:pt>
                <c:pt idx="88">
                  <c:v>3640</c:v>
                </c:pt>
                <c:pt idx="89">
                  <c:v>3640</c:v>
                </c:pt>
                <c:pt idx="90">
                  <c:v>3640</c:v>
                </c:pt>
                <c:pt idx="91">
                  <c:v>3640</c:v>
                </c:pt>
                <c:pt idx="92">
                  <c:v>3640</c:v>
                </c:pt>
                <c:pt idx="93">
                  <c:v>3640</c:v>
                </c:pt>
                <c:pt idx="94">
                  <c:v>3640</c:v>
                </c:pt>
                <c:pt idx="95">
                  <c:v>3640</c:v>
                </c:pt>
                <c:pt idx="96">
                  <c:v>3640</c:v>
                </c:pt>
                <c:pt idx="97">
                  <c:v>3640</c:v>
                </c:pt>
                <c:pt idx="98">
                  <c:v>3640</c:v>
                </c:pt>
                <c:pt idx="99">
                  <c:v>3640</c:v>
                </c:pt>
                <c:pt idx="100">
                  <c:v>3640</c:v>
                </c:pt>
                <c:pt idx="101">
                  <c:v>3640</c:v>
                </c:pt>
                <c:pt idx="102">
                  <c:v>3640</c:v>
                </c:pt>
                <c:pt idx="103">
                  <c:v>3640</c:v>
                </c:pt>
                <c:pt idx="104">
                  <c:v>3640</c:v>
                </c:pt>
                <c:pt idx="105">
                  <c:v>3640</c:v>
                </c:pt>
                <c:pt idx="106">
                  <c:v>3640</c:v>
                </c:pt>
                <c:pt idx="107">
                  <c:v>3640</c:v>
                </c:pt>
                <c:pt idx="108">
                  <c:v>3640</c:v>
                </c:pt>
                <c:pt idx="109">
                  <c:v>3640</c:v>
                </c:pt>
                <c:pt idx="110">
                  <c:v>3640</c:v>
                </c:pt>
                <c:pt idx="111">
                  <c:v>3640</c:v>
                </c:pt>
                <c:pt idx="112">
                  <c:v>3640</c:v>
                </c:pt>
                <c:pt idx="113">
                  <c:v>3640</c:v>
                </c:pt>
                <c:pt idx="114">
                  <c:v>3640</c:v>
                </c:pt>
                <c:pt idx="115">
                  <c:v>3640</c:v>
                </c:pt>
                <c:pt idx="116">
                  <c:v>3640</c:v>
                </c:pt>
                <c:pt idx="117">
                  <c:v>3640</c:v>
                </c:pt>
                <c:pt idx="118">
                  <c:v>3640</c:v>
                </c:pt>
                <c:pt idx="119">
                  <c:v>3640</c:v>
                </c:pt>
                <c:pt idx="120">
                  <c:v>3640</c:v>
                </c:pt>
                <c:pt idx="121">
                  <c:v>3640</c:v>
                </c:pt>
              </c:numCache>
            </c:numRef>
          </c:val>
        </c:ser>
        <c:marker val="1"/>
        <c:axId val="43014400"/>
        <c:axId val="43032576"/>
      </c:lineChart>
      <c:lineChart>
        <c:grouping val="standard"/>
        <c:ser>
          <c:idx val="0"/>
          <c:order val="1"/>
          <c:tx>
            <c:v>Inflow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'Rule Curve Operation'!$AH$37:$AH$158</c:f>
              <c:numCache>
                <c:formatCode>[$-409]d\-mmm;@</c:formatCode>
                <c:ptCount val="122"/>
                <c:pt idx="0">
                  <c:v>39904</c:v>
                </c:pt>
                <c:pt idx="1">
                  <c:v>39905</c:v>
                </c:pt>
                <c:pt idx="2">
                  <c:v>39906</c:v>
                </c:pt>
                <c:pt idx="3">
                  <c:v>39907</c:v>
                </c:pt>
                <c:pt idx="4">
                  <c:v>39908</c:v>
                </c:pt>
                <c:pt idx="5">
                  <c:v>39909</c:v>
                </c:pt>
                <c:pt idx="6">
                  <c:v>39910</c:v>
                </c:pt>
                <c:pt idx="7">
                  <c:v>39911</c:v>
                </c:pt>
                <c:pt idx="8">
                  <c:v>39912</c:v>
                </c:pt>
                <c:pt idx="9">
                  <c:v>39913</c:v>
                </c:pt>
                <c:pt idx="10">
                  <c:v>39914</c:v>
                </c:pt>
                <c:pt idx="11">
                  <c:v>39915</c:v>
                </c:pt>
                <c:pt idx="12">
                  <c:v>39916</c:v>
                </c:pt>
                <c:pt idx="13">
                  <c:v>39917</c:v>
                </c:pt>
                <c:pt idx="14">
                  <c:v>39918</c:v>
                </c:pt>
                <c:pt idx="15">
                  <c:v>39919</c:v>
                </c:pt>
                <c:pt idx="16">
                  <c:v>39920</c:v>
                </c:pt>
                <c:pt idx="17">
                  <c:v>39921</c:v>
                </c:pt>
                <c:pt idx="18">
                  <c:v>39922</c:v>
                </c:pt>
                <c:pt idx="19">
                  <c:v>39923</c:v>
                </c:pt>
                <c:pt idx="20">
                  <c:v>39924</c:v>
                </c:pt>
                <c:pt idx="21">
                  <c:v>39925</c:v>
                </c:pt>
                <c:pt idx="22">
                  <c:v>39926</c:v>
                </c:pt>
                <c:pt idx="23">
                  <c:v>39927</c:v>
                </c:pt>
                <c:pt idx="24">
                  <c:v>39928</c:v>
                </c:pt>
                <c:pt idx="25">
                  <c:v>39929</c:v>
                </c:pt>
                <c:pt idx="26">
                  <c:v>39930</c:v>
                </c:pt>
                <c:pt idx="27">
                  <c:v>39931</c:v>
                </c:pt>
                <c:pt idx="28">
                  <c:v>39932</c:v>
                </c:pt>
                <c:pt idx="29">
                  <c:v>39933</c:v>
                </c:pt>
                <c:pt idx="30">
                  <c:v>39934</c:v>
                </c:pt>
                <c:pt idx="31">
                  <c:v>39935</c:v>
                </c:pt>
                <c:pt idx="32">
                  <c:v>39936</c:v>
                </c:pt>
                <c:pt idx="33">
                  <c:v>39937</c:v>
                </c:pt>
                <c:pt idx="34">
                  <c:v>39938</c:v>
                </c:pt>
                <c:pt idx="35">
                  <c:v>39939</c:v>
                </c:pt>
                <c:pt idx="36">
                  <c:v>39940</c:v>
                </c:pt>
                <c:pt idx="37">
                  <c:v>39941</c:v>
                </c:pt>
                <c:pt idx="38">
                  <c:v>39942</c:v>
                </c:pt>
                <c:pt idx="39">
                  <c:v>39943</c:v>
                </c:pt>
                <c:pt idx="40">
                  <c:v>39944</c:v>
                </c:pt>
                <c:pt idx="41">
                  <c:v>39945</c:v>
                </c:pt>
                <c:pt idx="42">
                  <c:v>39946</c:v>
                </c:pt>
                <c:pt idx="43">
                  <c:v>39947</c:v>
                </c:pt>
                <c:pt idx="44">
                  <c:v>39948</c:v>
                </c:pt>
                <c:pt idx="45">
                  <c:v>39949</c:v>
                </c:pt>
                <c:pt idx="46">
                  <c:v>39950</c:v>
                </c:pt>
                <c:pt idx="47">
                  <c:v>39951</c:v>
                </c:pt>
                <c:pt idx="48">
                  <c:v>39952</c:v>
                </c:pt>
                <c:pt idx="49">
                  <c:v>39953</c:v>
                </c:pt>
                <c:pt idx="50">
                  <c:v>39954</c:v>
                </c:pt>
                <c:pt idx="51">
                  <c:v>39955</c:v>
                </c:pt>
                <c:pt idx="52">
                  <c:v>39956</c:v>
                </c:pt>
                <c:pt idx="53">
                  <c:v>39957</c:v>
                </c:pt>
                <c:pt idx="54">
                  <c:v>39958</c:v>
                </c:pt>
                <c:pt idx="55">
                  <c:v>39959</c:v>
                </c:pt>
                <c:pt idx="56">
                  <c:v>39960</c:v>
                </c:pt>
                <c:pt idx="57">
                  <c:v>39961</c:v>
                </c:pt>
                <c:pt idx="58">
                  <c:v>39962</c:v>
                </c:pt>
                <c:pt idx="59">
                  <c:v>39963</c:v>
                </c:pt>
                <c:pt idx="60">
                  <c:v>39964</c:v>
                </c:pt>
                <c:pt idx="61">
                  <c:v>39965</c:v>
                </c:pt>
                <c:pt idx="62">
                  <c:v>39966</c:v>
                </c:pt>
                <c:pt idx="63">
                  <c:v>39967</c:v>
                </c:pt>
                <c:pt idx="64">
                  <c:v>39968</c:v>
                </c:pt>
                <c:pt idx="65">
                  <c:v>39969</c:v>
                </c:pt>
                <c:pt idx="66">
                  <c:v>39970</c:v>
                </c:pt>
                <c:pt idx="67">
                  <c:v>39971</c:v>
                </c:pt>
                <c:pt idx="68">
                  <c:v>39972</c:v>
                </c:pt>
                <c:pt idx="69">
                  <c:v>39973</c:v>
                </c:pt>
                <c:pt idx="70">
                  <c:v>39974</c:v>
                </c:pt>
                <c:pt idx="71">
                  <c:v>39975</c:v>
                </c:pt>
                <c:pt idx="72">
                  <c:v>39976</c:v>
                </c:pt>
                <c:pt idx="73">
                  <c:v>39977</c:v>
                </c:pt>
                <c:pt idx="74">
                  <c:v>39978</c:v>
                </c:pt>
                <c:pt idx="75">
                  <c:v>39979</c:v>
                </c:pt>
                <c:pt idx="76">
                  <c:v>39980</c:v>
                </c:pt>
                <c:pt idx="77">
                  <c:v>39981</c:v>
                </c:pt>
                <c:pt idx="78">
                  <c:v>39982</c:v>
                </c:pt>
                <c:pt idx="79">
                  <c:v>39983</c:v>
                </c:pt>
                <c:pt idx="80">
                  <c:v>39984</c:v>
                </c:pt>
                <c:pt idx="81">
                  <c:v>39985</c:v>
                </c:pt>
                <c:pt idx="82">
                  <c:v>39986</c:v>
                </c:pt>
                <c:pt idx="83">
                  <c:v>39987</c:v>
                </c:pt>
                <c:pt idx="84">
                  <c:v>39988</c:v>
                </c:pt>
                <c:pt idx="85">
                  <c:v>39989</c:v>
                </c:pt>
                <c:pt idx="86">
                  <c:v>39990</c:v>
                </c:pt>
                <c:pt idx="87">
                  <c:v>39991</c:v>
                </c:pt>
                <c:pt idx="88">
                  <c:v>39992</c:v>
                </c:pt>
                <c:pt idx="89">
                  <c:v>39993</c:v>
                </c:pt>
                <c:pt idx="90">
                  <c:v>39994</c:v>
                </c:pt>
                <c:pt idx="91">
                  <c:v>39995</c:v>
                </c:pt>
                <c:pt idx="92">
                  <c:v>39996</c:v>
                </c:pt>
                <c:pt idx="93">
                  <c:v>39997</c:v>
                </c:pt>
                <c:pt idx="94">
                  <c:v>39998</c:v>
                </c:pt>
                <c:pt idx="95">
                  <c:v>39999</c:v>
                </c:pt>
                <c:pt idx="96">
                  <c:v>40000</c:v>
                </c:pt>
                <c:pt idx="97">
                  <c:v>40001</c:v>
                </c:pt>
                <c:pt idx="98">
                  <c:v>40002</c:v>
                </c:pt>
                <c:pt idx="99">
                  <c:v>40003</c:v>
                </c:pt>
                <c:pt idx="100">
                  <c:v>40004</c:v>
                </c:pt>
                <c:pt idx="101">
                  <c:v>40005</c:v>
                </c:pt>
                <c:pt idx="102">
                  <c:v>40006</c:v>
                </c:pt>
                <c:pt idx="103">
                  <c:v>40007</c:v>
                </c:pt>
                <c:pt idx="104">
                  <c:v>40008</c:v>
                </c:pt>
                <c:pt idx="105">
                  <c:v>40009</c:v>
                </c:pt>
                <c:pt idx="106">
                  <c:v>40010</c:v>
                </c:pt>
                <c:pt idx="107">
                  <c:v>40011</c:v>
                </c:pt>
                <c:pt idx="108">
                  <c:v>40012</c:v>
                </c:pt>
                <c:pt idx="109">
                  <c:v>40013</c:v>
                </c:pt>
                <c:pt idx="110">
                  <c:v>40014</c:v>
                </c:pt>
                <c:pt idx="111">
                  <c:v>40015</c:v>
                </c:pt>
                <c:pt idx="112">
                  <c:v>40016</c:v>
                </c:pt>
                <c:pt idx="113">
                  <c:v>40017</c:v>
                </c:pt>
                <c:pt idx="114">
                  <c:v>40018</c:v>
                </c:pt>
                <c:pt idx="115">
                  <c:v>40019</c:v>
                </c:pt>
                <c:pt idx="116">
                  <c:v>40020</c:v>
                </c:pt>
                <c:pt idx="117">
                  <c:v>40021</c:v>
                </c:pt>
                <c:pt idx="118">
                  <c:v>40022</c:v>
                </c:pt>
                <c:pt idx="119">
                  <c:v>40023</c:v>
                </c:pt>
                <c:pt idx="120">
                  <c:v>40024</c:v>
                </c:pt>
                <c:pt idx="121">
                  <c:v>40025</c:v>
                </c:pt>
              </c:numCache>
            </c:numRef>
          </c:cat>
          <c:val>
            <c:numRef>
              <c:f>'Rule Curve Operation'!$I$37:$I$158</c:f>
              <c:numCache>
                <c:formatCode>#,##0</c:formatCode>
                <c:ptCount val="122"/>
                <c:pt idx="0">
                  <c:v>3956.5883999999987</c:v>
                </c:pt>
                <c:pt idx="1">
                  <c:v>3022.4220999999998</c:v>
                </c:pt>
                <c:pt idx="2">
                  <c:v>2010.7731999999999</c:v>
                </c:pt>
                <c:pt idx="3">
                  <c:v>2007.6216999999999</c:v>
                </c:pt>
                <c:pt idx="4">
                  <c:v>1989.2577000000001</c:v>
                </c:pt>
                <c:pt idx="5">
                  <c:v>1969.1071999999999</c:v>
                </c:pt>
                <c:pt idx="6">
                  <c:v>1928.7417</c:v>
                </c:pt>
                <c:pt idx="7">
                  <c:v>1886.7791999999999</c:v>
                </c:pt>
                <c:pt idx="8">
                  <c:v>1795.2382</c:v>
                </c:pt>
                <c:pt idx="9">
                  <c:v>1553.3490999999999</c:v>
                </c:pt>
                <c:pt idx="10">
                  <c:v>1546.183199999997</c:v>
                </c:pt>
                <c:pt idx="11">
                  <c:v>1667.7573</c:v>
                </c:pt>
                <c:pt idx="12">
                  <c:v>2052.0324999999998</c:v>
                </c:pt>
                <c:pt idx="13">
                  <c:v>1871.5639999999999</c:v>
                </c:pt>
                <c:pt idx="14">
                  <c:v>1700.2135000000001</c:v>
                </c:pt>
                <c:pt idx="15">
                  <c:v>1710.8689999999999</c:v>
                </c:pt>
                <c:pt idx="16">
                  <c:v>1763.0364999999999</c:v>
                </c:pt>
                <c:pt idx="17">
                  <c:v>1800.7483999999999</c:v>
                </c:pt>
                <c:pt idx="18">
                  <c:v>1751.1768</c:v>
                </c:pt>
                <c:pt idx="19">
                  <c:v>1732.2062000000001</c:v>
                </c:pt>
                <c:pt idx="20">
                  <c:v>1741.0593999999999</c:v>
                </c:pt>
                <c:pt idx="21">
                  <c:v>1770.655</c:v>
                </c:pt>
                <c:pt idx="22">
                  <c:v>2161.1614</c:v>
                </c:pt>
                <c:pt idx="23">
                  <c:v>2968.1010999999999</c:v>
                </c:pt>
                <c:pt idx="24">
                  <c:v>2842.4058</c:v>
                </c:pt>
                <c:pt idx="25">
                  <c:v>2579.4551000000065</c:v>
                </c:pt>
                <c:pt idx="26">
                  <c:v>2220.208299999993</c:v>
                </c:pt>
                <c:pt idx="27">
                  <c:v>1762.0698</c:v>
                </c:pt>
                <c:pt idx="28">
                  <c:v>1739.7957000000001</c:v>
                </c:pt>
                <c:pt idx="29">
                  <c:v>1708.6898999999999</c:v>
                </c:pt>
                <c:pt idx="30">
                  <c:v>1798.7001</c:v>
                </c:pt>
                <c:pt idx="31">
                  <c:v>2213.4807000000001</c:v>
                </c:pt>
                <c:pt idx="32">
                  <c:v>1996.9027000000001</c:v>
                </c:pt>
                <c:pt idx="33">
                  <c:v>1495.7317</c:v>
                </c:pt>
                <c:pt idx="34">
                  <c:v>1419.8389999999999</c:v>
                </c:pt>
                <c:pt idx="35">
                  <c:v>2336.3467000000001</c:v>
                </c:pt>
                <c:pt idx="36">
                  <c:v>2854.9978000000001</c:v>
                </c:pt>
                <c:pt idx="37">
                  <c:v>3332.5863999999997</c:v>
                </c:pt>
                <c:pt idx="38">
                  <c:v>3304.5104999999999</c:v>
                </c:pt>
                <c:pt idx="39">
                  <c:v>3341.3533000000075</c:v>
                </c:pt>
                <c:pt idx="40">
                  <c:v>3443.6772000000001</c:v>
                </c:pt>
                <c:pt idx="41">
                  <c:v>3818.6532999999999</c:v>
                </c:pt>
                <c:pt idx="42">
                  <c:v>4577.8193000000001</c:v>
                </c:pt>
                <c:pt idx="43">
                  <c:v>4496.0327000000007</c:v>
                </c:pt>
                <c:pt idx="44">
                  <c:v>4046.0532000000012</c:v>
                </c:pt>
                <c:pt idx="45">
                  <c:v>4162.6699000000044</c:v>
                </c:pt>
                <c:pt idx="46">
                  <c:v>4233.6274000000003</c:v>
                </c:pt>
                <c:pt idx="47">
                  <c:v>4397.1289000000024</c:v>
                </c:pt>
                <c:pt idx="48">
                  <c:v>4838.7725</c:v>
                </c:pt>
                <c:pt idx="49">
                  <c:v>5886.6455000000014</c:v>
                </c:pt>
                <c:pt idx="50">
                  <c:v>7816.0967000000001</c:v>
                </c:pt>
                <c:pt idx="51">
                  <c:v>7795.6875</c:v>
                </c:pt>
                <c:pt idx="52">
                  <c:v>8051.46</c:v>
                </c:pt>
                <c:pt idx="53">
                  <c:v>8621.0244000000148</c:v>
                </c:pt>
                <c:pt idx="54">
                  <c:v>10628.387699999963</c:v>
                </c:pt>
                <c:pt idx="55">
                  <c:v>9728.412099999985</c:v>
                </c:pt>
                <c:pt idx="56">
                  <c:v>8534.9061999999594</c:v>
                </c:pt>
                <c:pt idx="57">
                  <c:v>9201.2626999999811</c:v>
                </c:pt>
                <c:pt idx="58">
                  <c:v>10321.107400000004</c:v>
                </c:pt>
                <c:pt idx="59">
                  <c:v>12460.767599999985</c:v>
                </c:pt>
                <c:pt idx="60">
                  <c:v>10691.5918</c:v>
                </c:pt>
                <c:pt idx="61">
                  <c:v>10355.915999999963</c:v>
                </c:pt>
                <c:pt idx="62">
                  <c:v>9894.715799999989</c:v>
                </c:pt>
                <c:pt idx="63">
                  <c:v>9914.0967000000001</c:v>
                </c:pt>
                <c:pt idx="64">
                  <c:v>10094.586899999975</c:v>
                </c:pt>
                <c:pt idx="65">
                  <c:v>11042.5381</c:v>
                </c:pt>
                <c:pt idx="66">
                  <c:v>11801.8887</c:v>
                </c:pt>
                <c:pt idx="67">
                  <c:v>11106.4697</c:v>
                </c:pt>
                <c:pt idx="68">
                  <c:v>11178.205099999985</c:v>
                </c:pt>
                <c:pt idx="69">
                  <c:v>13055.2793</c:v>
                </c:pt>
                <c:pt idx="70">
                  <c:v>12509.238300000006</c:v>
                </c:pt>
                <c:pt idx="71">
                  <c:v>12752.126</c:v>
                </c:pt>
                <c:pt idx="72">
                  <c:v>14399.584000000004</c:v>
                </c:pt>
                <c:pt idx="73">
                  <c:v>13435.126</c:v>
                </c:pt>
                <c:pt idx="74">
                  <c:v>12872.5146</c:v>
                </c:pt>
                <c:pt idx="75">
                  <c:v>12774.807599999975</c:v>
                </c:pt>
                <c:pt idx="76">
                  <c:v>13980.549800000004</c:v>
                </c:pt>
                <c:pt idx="77">
                  <c:v>16231.640600000002</c:v>
                </c:pt>
                <c:pt idx="78">
                  <c:v>15597.0039</c:v>
                </c:pt>
                <c:pt idx="79">
                  <c:v>15333.856400000001</c:v>
                </c:pt>
                <c:pt idx="80">
                  <c:v>14312.087899999979</c:v>
                </c:pt>
                <c:pt idx="81">
                  <c:v>14334.421899999987</c:v>
                </c:pt>
                <c:pt idx="82">
                  <c:v>16198.8984</c:v>
                </c:pt>
                <c:pt idx="83">
                  <c:v>14787.3457</c:v>
                </c:pt>
                <c:pt idx="84">
                  <c:v>13817.021500000004</c:v>
                </c:pt>
                <c:pt idx="85">
                  <c:v>12742.155299999979</c:v>
                </c:pt>
                <c:pt idx="86">
                  <c:v>12442.829100000001</c:v>
                </c:pt>
                <c:pt idx="87">
                  <c:v>12322.416999999967</c:v>
                </c:pt>
                <c:pt idx="88">
                  <c:v>12065.169900000001</c:v>
                </c:pt>
                <c:pt idx="89">
                  <c:v>11559.731400000026</c:v>
                </c:pt>
                <c:pt idx="90">
                  <c:v>10925.132799999999</c:v>
                </c:pt>
                <c:pt idx="91">
                  <c:v>10573.001</c:v>
                </c:pt>
                <c:pt idx="92">
                  <c:v>10524.4121</c:v>
                </c:pt>
                <c:pt idx="93">
                  <c:v>10374.1504</c:v>
                </c:pt>
                <c:pt idx="94">
                  <c:v>10370.916999999967</c:v>
                </c:pt>
                <c:pt idx="95">
                  <c:v>9322.4892999999811</c:v>
                </c:pt>
                <c:pt idx="96">
                  <c:v>9274.1016</c:v>
                </c:pt>
                <c:pt idx="97">
                  <c:v>8330.9052999999712</c:v>
                </c:pt>
                <c:pt idx="98">
                  <c:v>6302.5839999999998</c:v>
                </c:pt>
                <c:pt idx="99">
                  <c:v>5164.7559000000001</c:v>
                </c:pt>
                <c:pt idx="100">
                  <c:v>4730.0947000000006</c:v>
                </c:pt>
                <c:pt idx="101">
                  <c:v>4657.1357000000016</c:v>
                </c:pt>
                <c:pt idx="102">
                  <c:v>4457.4663</c:v>
                </c:pt>
                <c:pt idx="103">
                  <c:v>4079.7341000000001</c:v>
                </c:pt>
                <c:pt idx="104">
                  <c:v>4052.4004</c:v>
                </c:pt>
                <c:pt idx="105">
                  <c:v>3632.5259000000001</c:v>
                </c:pt>
                <c:pt idx="106">
                  <c:v>3451.1475</c:v>
                </c:pt>
                <c:pt idx="107">
                  <c:v>2943.4556000000002</c:v>
                </c:pt>
                <c:pt idx="108">
                  <c:v>2397.2595000000001</c:v>
                </c:pt>
                <c:pt idx="109">
                  <c:v>2338.3490999999999</c:v>
                </c:pt>
                <c:pt idx="110">
                  <c:v>2234.8140000000012</c:v>
                </c:pt>
                <c:pt idx="111">
                  <c:v>2231.1493999999998</c:v>
                </c:pt>
                <c:pt idx="112">
                  <c:v>2218.8096</c:v>
                </c:pt>
                <c:pt idx="113">
                  <c:v>2225.7895999999987</c:v>
                </c:pt>
                <c:pt idx="114">
                  <c:v>2122.0158999999999</c:v>
                </c:pt>
                <c:pt idx="115">
                  <c:v>2087.5625</c:v>
                </c:pt>
                <c:pt idx="116">
                  <c:v>1916.5916</c:v>
                </c:pt>
                <c:pt idx="117">
                  <c:v>1830.6601999999998</c:v>
                </c:pt>
                <c:pt idx="118">
                  <c:v>1847.2156000000011</c:v>
                </c:pt>
                <c:pt idx="119">
                  <c:v>1873.1919999999998</c:v>
                </c:pt>
                <c:pt idx="120">
                  <c:v>1975.1607999999999</c:v>
                </c:pt>
                <c:pt idx="121">
                  <c:v>2012.3971999999999</c:v>
                </c:pt>
              </c:numCache>
            </c:numRef>
          </c:val>
        </c:ser>
        <c:ser>
          <c:idx val="1"/>
          <c:order val="2"/>
          <c:tx>
            <c:v>River Release</c:v>
          </c:tx>
          <c:spPr>
            <a:ln w="34925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'Rule Curve Operation'!$AH$37:$AH$158</c:f>
              <c:numCache>
                <c:formatCode>[$-409]d\-mmm;@</c:formatCode>
                <c:ptCount val="122"/>
                <c:pt idx="0">
                  <c:v>39904</c:v>
                </c:pt>
                <c:pt idx="1">
                  <c:v>39905</c:v>
                </c:pt>
                <c:pt idx="2">
                  <c:v>39906</c:v>
                </c:pt>
                <c:pt idx="3">
                  <c:v>39907</c:v>
                </c:pt>
                <c:pt idx="4">
                  <c:v>39908</c:v>
                </c:pt>
                <c:pt idx="5">
                  <c:v>39909</c:v>
                </c:pt>
                <c:pt idx="6">
                  <c:v>39910</c:v>
                </c:pt>
                <c:pt idx="7">
                  <c:v>39911</c:v>
                </c:pt>
                <c:pt idx="8">
                  <c:v>39912</c:v>
                </c:pt>
                <c:pt idx="9">
                  <c:v>39913</c:v>
                </c:pt>
                <c:pt idx="10">
                  <c:v>39914</c:v>
                </c:pt>
                <c:pt idx="11">
                  <c:v>39915</c:v>
                </c:pt>
                <c:pt idx="12">
                  <c:v>39916</c:v>
                </c:pt>
                <c:pt idx="13">
                  <c:v>39917</c:v>
                </c:pt>
                <c:pt idx="14">
                  <c:v>39918</c:v>
                </c:pt>
                <c:pt idx="15">
                  <c:v>39919</c:v>
                </c:pt>
                <c:pt idx="16">
                  <c:v>39920</c:v>
                </c:pt>
                <c:pt idx="17">
                  <c:v>39921</c:v>
                </c:pt>
                <c:pt idx="18">
                  <c:v>39922</c:v>
                </c:pt>
                <c:pt idx="19">
                  <c:v>39923</c:v>
                </c:pt>
                <c:pt idx="20">
                  <c:v>39924</c:v>
                </c:pt>
                <c:pt idx="21">
                  <c:v>39925</c:v>
                </c:pt>
                <c:pt idx="22">
                  <c:v>39926</c:v>
                </c:pt>
                <c:pt idx="23">
                  <c:v>39927</c:v>
                </c:pt>
                <c:pt idx="24">
                  <c:v>39928</c:v>
                </c:pt>
                <c:pt idx="25">
                  <c:v>39929</c:v>
                </c:pt>
                <c:pt idx="26">
                  <c:v>39930</c:v>
                </c:pt>
                <c:pt idx="27">
                  <c:v>39931</c:v>
                </c:pt>
                <c:pt idx="28">
                  <c:v>39932</c:v>
                </c:pt>
                <c:pt idx="29">
                  <c:v>39933</c:v>
                </c:pt>
                <c:pt idx="30">
                  <c:v>39934</c:v>
                </c:pt>
                <c:pt idx="31">
                  <c:v>39935</c:v>
                </c:pt>
                <c:pt idx="32">
                  <c:v>39936</c:v>
                </c:pt>
                <c:pt idx="33">
                  <c:v>39937</c:v>
                </c:pt>
                <c:pt idx="34">
                  <c:v>39938</c:v>
                </c:pt>
                <c:pt idx="35">
                  <c:v>39939</c:v>
                </c:pt>
                <c:pt idx="36">
                  <c:v>39940</c:v>
                </c:pt>
                <c:pt idx="37">
                  <c:v>39941</c:v>
                </c:pt>
                <c:pt idx="38">
                  <c:v>39942</c:v>
                </c:pt>
                <c:pt idx="39">
                  <c:v>39943</c:v>
                </c:pt>
                <c:pt idx="40">
                  <c:v>39944</c:v>
                </c:pt>
                <c:pt idx="41">
                  <c:v>39945</c:v>
                </c:pt>
                <c:pt idx="42">
                  <c:v>39946</c:v>
                </c:pt>
                <c:pt idx="43">
                  <c:v>39947</c:v>
                </c:pt>
                <c:pt idx="44">
                  <c:v>39948</c:v>
                </c:pt>
                <c:pt idx="45">
                  <c:v>39949</c:v>
                </c:pt>
                <c:pt idx="46">
                  <c:v>39950</c:v>
                </c:pt>
                <c:pt idx="47">
                  <c:v>39951</c:v>
                </c:pt>
                <c:pt idx="48">
                  <c:v>39952</c:v>
                </c:pt>
                <c:pt idx="49">
                  <c:v>39953</c:v>
                </c:pt>
                <c:pt idx="50">
                  <c:v>39954</c:v>
                </c:pt>
                <c:pt idx="51">
                  <c:v>39955</c:v>
                </c:pt>
                <c:pt idx="52">
                  <c:v>39956</c:v>
                </c:pt>
                <c:pt idx="53">
                  <c:v>39957</c:v>
                </c:pt>
                <c:pt idx="54">
                  <c:v>39958</c:v>
                </c:pt>
                <c:pt idx="55">
                  <c:v>39959</c:v>
                </c:pt>
                <c:pt idx="56">
                  <c:v>39960</c:v>
                </c:pt>
                <c:pt idx="57">
                  <c:v>39961</c:v>
                </c:pt>
                <c:pt idx="58">
                  <c:v>39962</c:v>
                </c:pt>
                <c:pt idx="59">
                  <c:v>39963</c:v>
                </c:pt>
                <c:pt idx="60">
                  <c:v>39964</c:v>
                </c:pt>
                <c:pt idx="61">
                  <c:v>39965</c:v>
                </c:pt>
                <c:pt idx="62">
                  <c:v>39966</c:v>
                </c:pt>
                <c:pt idx="63">
                  <c:v>39967</c:v>
                </c:pt>
                <c:pt idx="64">
                  <c:v>39968</c:v>
                </c:pt>
                <c:pt idx="65">
                  <c:v>39969</c:v>
                </c:pt>
                <c:pt idx="66">
                  <c:v>39970</c:v>
                </c:pt>
                <c:pt idx="67">
                  <c:v>39971</c:v>
                </c:pt>
                <c:pt idx="68">
                  <c:v>39972</c:v>
                </c:pt>
                <c:pt idx="69">
                  <c:v>39973</c:v>
                </c:pt>
                <c:pt idx="70">
                  <c:v>39974</c:v>
                </c:pt>
                <c:pt idx="71">
                  <c:v>39975</c:v>
                </c:pt>
                <c:pt idx="72">
                  <c:v>39976</c:v>
                </c:pt>
                <c:pt idx="73">
                  <c:v>39977</c:v>
                </c:pt>
                <c:pt idx="74">
                  <c:v>39978</c:v>
                </c:pt>
                <c:pt idx="75">
                  <c:v>39979</c:v>
                </c:pt>
                <c:pt idx="76">
                  <c:v>39980</c:v>
                </c:pt>
                <c:pt idx="77">
                  <c:v>39981</c:v>
                </c:pt>
                <c:pt idx="78">
                  <c:v>39982</c:v>
                </c:pt>
                <c:pt idx="79">
                  <c:v>39983</c:v>
                </c:pt>
                <c:pt idx="80">
                  <c:v>39984</c:v>
                </c:pt>
                <c:pt idx="81">
                  <c:v>39985</c:v>
                </c:pt>
                <c:pt idx="82">
                  <c:v>39986</c:v>
                </c:pt>
                <c:pt idx="83">
                  <c:v>39987</c:v>
                </c:pt>
                <c:pt idx="84">
                  <c:v>39988</c:v>
                </c:pt>
                <c:pt idx="85">
                  <c:v>39989</c:v>
                </c:pt>
                <c:pt idx="86">
                  <c:v>39990</c:v>
                </c:pt>
                <c:pt idx="87">
                  <c:v>39991</c:v>
                </c:pt>
                <c:pt idx="88">
                  <c:v>39992</c:v>
                </c:pt>
                <c:pt idx="89">
                  <c:v>39993</c:v>
                </c:pt>
                <c:pt idx="90">
                  <c:v>39994</c:v>
                </c:pt>
                <c:pt idx="91">
                  <c:v>39995</c:v>
                </c:pt>
                <c:pt idx="92">
                  <c:v>39996</c:v>
                </c:pt>
                <c:pt idx="93">
                  <c:v>39997</c:v>
                </c:pt>
                <c:pt idx="94">
                  <c:v>39998</c:v>
                </c:pt>
                <c:pt idx="95">
                  <c:v>39999</c:v>
                </c:pt>
                <c:pt idx="96">
                  <c:v>40000</c:v>
                </c:pt>
                <c:pt idx="97">
                  <c:v>40001</c:v>
                </c:pt>
                <c:pt idx="98">
                  <c:v>40002</c:v>
                </c:pt>
                <c:pt idx="99">
                  <c:v>40003</c:v>
                </c:pt>
                <c:pt idx="100">
                  <c:v>40004</c:v>
                </c:pt>
                <c:pt idx="101">
                  <c:v>40005</c:v>
                </c:pt>
                <c:pt idx="102">
                  <c:v>40006</c:v>
                </c:pt>
                <c:pt idx="103">
                  <c:v>40007</c:v>
                </c:pt>
                <c:pt idx="104">
                  <c:v>40008</c:v>
                </c:pt>
                <c:pt idx="105">
                  <c:v>40009</c:v>
                </c:pt>
                <c:pt idx="106">
                  <c:v>40010</c:v>
                </c:pt>
                <c:pt idx="107">
                  <c:v>40011</c:v>
                </c:pt>
                <c:pt idx="108">
                  <c:v>40012</c:v>
                </c:pt>
                <c:pt idx="109">
                  <c:v>40013</c:v>
                </c:pt>
                <c:pt idx="110">
                  <c:v>40014</c:v>
                </c:pt>
                <c:pt idx="111">
                  <c:v>40015</c:v>
                </c:pt>
                <c:pt idx="112">
                  <c:v>40016</c:v>
                </c:pt>
                <c:pt idx="113">
                  <c:v>40017</c:v>
                </c:pt>
                <c:pt idx="114">
                  <c:v>40018</c:v>
                </c:pt>
                <c:pt idx="115">
                  <c:v>40019</c:v>
                </c:pt>
                <c:pt idx="116">
                  <c:v>40020</c:v>
                </c:pt>
                <c:pt idx="117">
                  <c:v>40021</c:v>
                </c:pt>
                <c:pt idx="118">
                  <c:v>40022</c:v>
                </c:pt>
                <c:pt idx="119">
                  <c:v>40023</c:v>
                </c:pt>
                <c:pt idx="120">
                  <c:v>40024</c:v>
                </c:pt>
                <c:pt idx="121">
                  <c:v>40025</c:v>
                </c:pt>
              </c:numCache>
            </c:numRef>
          </c:cat>
          <c:val>
            <c:numRef>
              <c:f>'Rule Curve Operation'!$L$37:$L$158</c:f>
              <c:numCache>
                <c:formatCode>#,##0</c:formatCode>
                <c:ptCount val="122"/>
                <c:pt idx="0">
                  <c:v>2001.8537999999999</c:v>
                </c:pt>
                <c:pt idx="1">
                  <c:v>2002.9174</c:v>
                </c:pt>
                <c:pt idx="2">
                  <c:v>2000.1063999999999</c:v>
                </c:pt>
                <c:pt idx="3">
                  <c:v>2001.9967000000001</c:v>
                </c:pt>
                <c:pt idx="4">
                  <c:v>1996.741</c:v>
                </c:pt>
                <c:pt idx="5">
                  <c:v>1991.2112999999999</c:v>
                </c:pt>
                <c:pt idx="6">
                  <c:v>1983.6167</c:v>
                </c:pt>
                <c:pt idx="7">
                  <c:v>1985.0125</c:v>
                </c:pt>
                <c:pt idx="8">
                  <c:v>1986.2382</c:v>
                </c:pt>
                <c:pt idx="9">
                  <c:v>1986.853499999997</c:v>
                </c:pt>
                <c:pt idx="10">
                  <c:v>1986.2418</c:v>
                </c:pt>
                <c:pt idx="11">
                  <c:v>1990.345</c:v>
                </c:pt>
                <c:pt idx="12">
                  <c:v>1990.9490000000001</c:v>
                </c:pt>
                <c:pt idx="13">
                  <c:v>1985.4264000000001</c:v>
                </c:pt>
                <c:pt idx="14">
                  <c:v>1982.9719</c:v>
                </c:pt>
                <c:pt idx="15">
                  <c:v>2001.694099999997</c:v>
                </c:pt>
                <c:pt idx="16">
                  <c:v>1991.8489999999999</c:v>
                </c:pt>
                <c:pt idx="17">
                  <c:v>1995.7817</c:v>
                </c:pt>
                <c:pt idx="18">
                  <c:v>1991.5852</c:v>
                </c:pt>
                <c:pt idx="19">
                  <c:v>1994.798</c:v>
                </c:pt>
                <c:pt idx="20">
                  <c:v>1992.5596</c:v>
                </c:pt>
                <c:pt idx="21">
                  <c:v>1990.3925999999999</c:v>
                </c:pt>
                <c:pt idx="22">
                  <c:v>1989.6653999999999</c:v>
                </c:pt>
                <c:pt idx="23">
                  <c:v>1985.9047</c:v>
                </c:pt>
                <c:pt idx="24">
                  <c:v>1987.7637</c:v>
                </c:pt>
                <c:pt idx="25">
                  <c:v>1983.9548</c:v>
                </c:pt>
                <c:pt idx="26">
                  <c:v>1995.7747999999999</c:v>
                </c:pt>
                <c:pt idx="27">
                  <c:v>1990.882399999997</c:v>
                </c:pt>
                <c:pt idx="28">
                  <c:v>2064.3998999999999</c:v>
                </c:pt>
                <c:pt idx="29">
                  <c:v>2241.515100000006</c:v>
                </c:pt>
                <c:pt idx="30">
                  <c:v>2243.8002999999999</c:v>
                </c:pt>
                <c:pt idx="31">
                  <c:v>2244.6599000000001</c:v>
                </c:pt>
                <c:pt idx="32">
                  <c:v>2246.8904000000002</c:v>
                </c:pt>
                <c:pt idx="33">
                  <c:v>2336.0989</c:v>
                </c:pt>
                <c:pt idx="34">
                  <c:v>2581.8645000000001</c:v>
                </c:pt>
                <c:pt idx="35">
                  <c:v>2833.8800999999999</c:v>
                </c:pt>
                <c:pt idx="36">
                  <c:v>3082.8020000000001</c:v>
                </c:pt>
                <c:pt idx="37">
                  <c:v>3260.4114000000022</c:v>
                </c:pt>
                <c:pt idx="38">
                  <c:v>3258.5520000000001</c:v>
                </c:pt>
                <c:pt idx="39">
                  <c:v>3257.0781000000002</c:v>
                </c:pt>
                <c:pt idx="40">
                  <c:v>3256.5520000000001</c:v>
                </c:pt>
                <c:pt idx="41">
                  <c:v>3496.4114000000022</c:v>
                </c:pt>
                <c:pt idx="42">
                  <c:v>4091.2187999999987</c:v>
                </c:pt>
                <c:pt idx="43">
                  <c:v>5059.8125000000109</c:v>
                </c:pt>
                <c:pt idx="44">
                  <c:v>5522.6406000000034</c:v>
                </c:pt>
                <c:pt idx="45">
                  <c:v>5522.6094000000003</c:v>
                </c:pt>
                <c:pt idx="46">
                  <c:v>5713.5834999999997</c:v>
                </c:pt>
                <c:pt idx="47">
                  <c:v>5686.7084999999997</c:v>
                </c:pt>
                <c:pt idx="48">
                  <c:v>5774.4272000000001</c:v>
                </c:pt>
                <c:pt idx="49">
                  <c:v>6165.875</c:v>
                </c:pt>
                <c:pt idx="50">
                  <c:v>6495.6040000000003</c:v>
                </c:pt>
                <c:pt idx="51">
                  <c:v>6498.8911000000044</c:v>
                </c:pt>
                <c:pt idx="52">
                  <c:v>6496.0259000000024</c:v>
                </c:pt>
                <c:pt idx="53">
                  <c:v>6627.4687999999996</c:v>
                </c:pt>
                <c:pt idx="54">
                  <c:v>7492.0464000000002</c:v>
                </c:pt>
                <c:pt idx="55">
                  <c:v>8251.2188000000006</c:v>
                </c:pt>
                <c:pt idx="56">
                  <c:v>9003.8125</c:v>
                </c:pt>
                <c:pt idx="57">
                  <c:v>9500.8856999999534</c:v>
                </c:pt>
                <c:pt idx="58">
                  <c:v>9498.3642999999811</c:v>
                </c:pt>
                <c:pt idx="59">
                  <c:v>9497.1357000000007</c:v>
                </c:pt>
                <c:pt idx="60">
                  <c:v>9495.9794999999831</c:v>
                </c:pt>
                <c:pt idx="61">
                  <c:v>9495.8125</c:v>
                </c:pt>
                <c:pt idx="62">
                  <c:v>9492.0264000000006</c:v>
                </c:pt>
                <c:pt idx="63">
                  <c:v>9497.880899999971</c:v>
                </c:pt>
                <c:pt idx="64">
                  <c:v>9497.125</c:v>
                </c:pt>
                <c:pt idx="65">
                  <c:v>9496.8280999999752</c:v>
                </c:pt>
                <c:pt idx="66">
                  <c:v>9497.2705000000005</c:v>
                </c:pt>
                <c:pt idx="67">
                  <c:v>9468.8593999999594</c:v>
                </c:pt>
                <c:pt idx="68">
                  <c:v>9501.2343999999994</c:v>
                </c:pt>
                <c:pt idx="69">
                  <c:v>9510.1669999999594</c:v>
                </c:pt>
                <c:pt idx="70">
                  <c:v>9493.6561999999594</c:v>
                </c:pt>
                <c:pt idx="71">
                  <c:v>9496.046899999983</c:v>
                </c:pt>
                <c:pt idx="72">
                  <c:v>9497.1309000000001</c:v>
                </c:pt>
                <c:pt idx="73">
                  <c:v>9495.8856999999534</c:v>
                </c:pt>
                <c:pt idx="74">
                  <c:v>9517.0565999999671</c:v>
                </c:pt>
                <c:pt idx="75">
                  <c:v>9547.9482000000007</c:v>
                </c:pt>
                <c:pt idx="76">
                  <c:v>9686.3749999999673</c:v>
                </c:pt>
                <c:pt idx="77">
                  <c:v>9977.6826000000001</c:v>
                </c:pt>
                <c:pt idx="78">
                  <c:v>9991.6357000000007</c:v>
                </c:pt>
                <c:pt idx="79">
                  <c:v>9990.1767999999811</c:v>
                </c:pt>
                <c:pt idx="80">
                  <c:v>9992.8232000000007</c:v>
                </c:pt>
                <c:pt idx="81">
                  <c:v>9985.307599999971</c:v>
                </c:pt>
                <c:pt idx="82">
                  <c:v>9990.4892999999811</c:v>
                </c:pt>
                <c:pt idx="83">
                  <c:v>9988.0517999999811</c:v>
                </c:pt>
                <c:pt idx="84">
                  <c:v>9992.9892999999811</c:v>
                </c:pt>
                <c:pt idx="85">
                  <c:v>9986.2139000000006</c:v>
                </c:pt>
                <c:pt idx="86">
                  <c:v>9990.609399999983</c:v>
                </c:pt>
                <c:pt idx="87">
                  <c:v>9991.4687999999751</c:v>
                </c:pt>
                <c:pt idx="88">
                  <c:v>9970.537099999985</c:v>
                </c:pt>
                <c:pt idx="89">
                  <c:v>9905.4579999999532</c:v>
                </c:pt>
                <c:pt idx="90">
                  <c:v>9891.6142999999993</c:v>
                </c:pt>
                <c:pt idx="91">
                  <c:v>9891.8856999999534</c:v>
                </c:pt>
                <c:pt idx="92">
                  <c:v>9890.6514000000006</c:v>
                </c:pt>
                <c:pt idx="93">
                  <c:v>9891.0732000000007</c:v>
                </c:pt>
                <c:pt idx="94">
                  <c:v>9893.4794999999831</c:v>
                </c:pt>
                <c:pt idx="95">
                  <c:v>9891.1044999999995</c:v>
                </c:pt>
                <c:pt idx="96">
                  <c:v>9887.3954999999751</c:v>
                </c:pt>
                <c:pt idx="97">
                  <c:v>9537.254899999989</c:v>
                </c:pt>
                <c:pt idx="98">
                  <c:v>8552.870099999971</c:v>
                </c:pt>
                <c:pt idx="99">
                  <c:v>7221.5103000000008</c:v>
                </c:pt>
                <c:pt idx="100">
                  <c:v>6434.3437999999996</c:v>
                </c:pt>
                <c:pt idx="101">
                  <c:v>5877.5679</c:v>
                </c:pt>
                <c:pt idx="102">
                  <c:v>5368.7915000000003</c:v>
                </c:pt>
                <c:pt idx="103">
                  <c:v>5034.2603000000008</c:v>
                </c:pt>
                <c:pt idx="104">
                  <c:v>4519.4946</c:v>
                </c:pt>
                <c:pt idx="105">
                  <c:v>4190.6460000000034</c:v>
                </c:pt>
                <c:pt idx="106">
                  <c:v>4073.4582999999998</c:v>
                </c:pt>
                <c:pt idx="107">
                  <c:v>3832.5417000000002</c:v>
                </c:pt>
                <c:pt idx="108">
                  <c:v>3832.0312000000022</c:v>
                </c:pt>
                <c:pt idx="109">
                  <c:v>3717.7811999999999</c:v>
                </c:pt>
                <c:pt idx="110">
                  <c:v>3484.6666999999929</c:v>
                </c:pt>
                <c:pt idx="111">
                  <c:v>3484.6979999999999</c:v>
                </c:pt>
                <c:pt idx="112">
                  <c:v>3481.5885999999987</c:v>
                </c:pt>
                <c:pt idx="113">
                  <c:v>3481.2968999999935</c:v>
                </c:pt>
                <c:pt idx="114">
                  <c:v>3479.6041999999998</c:v>
                </c:pt>
                <c:pt idx="115">
                  <c:v>3483.0675999999999</c:v>
                </c:pt>
                <c:pt idx="116">
                  <c:v>3484.9114000000022</c:v>
                </c:pt>
                <c:pt idx="117">
                  <c:v>3486.0050999999999</c:v>
                </c:pt>
                <c:pt idx="118">
                  <c:v>3400.9425999999999</c:v>
                </c:pt>
                <c:pt idx="119">
                  <c:v>3150.0156000000002</c:v>
                </c:pt>
                <c:pt idx="120">
                  <c:v>2980.7550999999999</c:v>
                </c:pt>
                <c:pt idx="121">
                  <c:v>2980.2291999999998</c:v>
                </c:pt>
              </c:numCache>
            </c:numRef>
          </c:val>
        </c:ser>
        <c:marker val="1"/>
        <c:axId val="43034496"/>
        <c:axId val="43036032"/>
      </c:lineChart>
      <c:dateAx>
        <c:axId val="43014400"/>
        <c:scaling>
          <c:orientation val="minMax"/>
        </c:scaling>
        <c:axPos val="b"/>
        <c:majorGridlines/>
        <c:numFmt formatCode="m/d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032576"/>
        <c:crosses val="autoZero"/>
        <c:auto val="1"/>
        <c:lblOffset val="100"/>
        <c:baseTimeUnit val="days"/>
        <c:majorUnit val="1"/>
        <c:majorTimeUnit val="months"/>
        <c:minorUnit val="1"/>
        <c:minorTimeUnit val="days"/>
      </c:dateAx>
      <c:valAx>
        <c:axId val="43032576"/>
        <c:scaling>
          <c:orientation val="minMax"/>
          <c:max val="3647"/>
          <c:min val="361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Lake Elevation feet</a:t>
                </a:r>
              </a:p>
            </c:rich>
          </c:tx>
          <c:layout>
            <c:manualLayout>
              <c:xMode val="edge"/>
              <c:yMode val="edge"/>
              <c:x val="2.2080679405520824E-2"/>
              <c:y val="0.29484536082475027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014400"/>
        <c:crosses val="autoZero"/>
        <c:crossBetween val="between"/>
      </c:valAx>
      <c:dateAx>
        <c:axId val="43034496"/>
        <c:scaling>
          <c:orientation val="minMax"/>
        </c:scaling>
        <c:delete val="1"/>
        <c:axPos val="b"/>
        <c:numFmt formatCode="[$-409]d\-mmm;@" sourceLinked="1"/>
        <c:tickLblPos val="none"/>
        <c:crossAx val="43036032"/>
        <c:crosses val="autoZero"/>
        <c:auto val="1"/>
        <c:lblOffset val="100"/>
        <c:baseTimeUnit val="days"/>
      </c:dateAx>
      <c:valAx>
        <c:axId val="43036032"/>
        <c:scaling>
          <c:orientation val="minMax"/>
          <c:max val="17000"/>
          <c:min val="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Flow CFS</a:t>
                </a:r>
              </a:p>
            </c:rich>
          </c:tx>
          <c:layout>
            <c:manualLayout>
              <c:xMode val="edge"/>
              <c:yMode val="edge"/>
              <c:x val="0.95031847133757963"/>
              <c:y val="0.35051546391753208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034496"/>
        <c:crosses val="max"/>
        <c:crossBetween val="between"/>
      </c:valAx>
      <c:spPr>
        <a:solidFill>
          <a:schemeClr val="bg1">
            <a:lumMod val="95000"/>
          </a:schemeClr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861995753715818"/>
          <c:y val="0.91202749140893469"/>
          <c:w val="0.77369684203490041"/>
          <c:h val="4.3847498444137822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dirty="0"/>
              <a:t>Bighorn Lake Rule Curve Operation Continuing 2,750</a:t>
            </a:r>
            <a:r>
              <a:rPr lang="en-US" sz="1200" baseline="0" dirty="0"/>
              <a:t> </a:t>
            </a:r>
            <a:r>
              <a:rPr lang="en-US" sz="1200" baseline="0" dirty="0" err="1"/>
              <a:t>cfs</a:t>
            </a:r>
            <a:r>
              <a:rPr lang="en-US" sz="1200" baseline="0" dirty="0"/>
              <a:t> Release through April, 2,500 </a:t>
            </a:r>
            <a:r>
              <a:rPr lang="en-US" sz="1200" baseline="0" dirty="0" err="1"/>
              <a:t>cfs</a:t>
            </a:r>
            <a:r>
              <a:rPr lang="en-US" sz="1200" baseline="0" dirty="0"/>
              <a:t> through May 15 and </a:t>
            </a:r>
            <a:r>
              <a:rPr lang="en-US" sz="1200" baseline="0" dirty="0" smtClean="0"/>
              <a:t>9,500 </a:t>
            </a:r>
            <a:r>
              <a:rPr lang="en-US" sz="1200" baseline="0" dirty="0" err="1"/>
              <a:t>cfs</a:t>
            </a:r>
            <a:r>
              <a:rPr lang="en-US" sz="1200" baseline="0" dirty="0"/>
              <a:t> from May 15-June 30 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sz="1200" dirty="0"/>
          </a:p>
        </c:rich>
      </c:tx>
      <c:layout>
        <c:manualLayout>
          <c:xMode val="edge"/>
          <c:yMode val="edge"/>
          <c:x val="0.13503184713375788"/>
          <c:y val="3.3676975945017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734607218683943"/>
          <c:y val="0.13470790378006894"/>
          <c:w val="0.73800424628451888"/>
          <c:h val="0.67353951890034369"/>
        </c:manualLayout>
      </c:layout>
      <c:lineChart>
        <c:grouping val="standard"/>
        <c:ser>
          <c:idx val="2"/>
          <c:order val="4"/>
          <c:tx>
            <c:v>Elevation</c:v>
          </c:tx>
          <c:spPr>
            <a:ln w="3492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'Current Year  J-J 1112'!$A$8:$A$129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1112'!$T$8:$T$129</c:f>
              <c:numCache>
                <c:formatCode>0.0_)</c:formatCode>
                <c:ptCount val="122"/>
                <c:pt idx="0">
                  <c:v>3623.5999999999785</c:v>
                </c:pt>
                <c:pt idx="1">
                  <c:v>3623.5999999999785</c:v>
                </c:pt>
                <c:pt idx="2">
                  <c:v>3623.4999999999786</c:v>
                </c:pt>
                <c:pt idx="3">
                  <c:v>3623.2999999999788</c:v>
                </c:pt>
                <c:pt idx="4">
                  <c:v>3623.1999999999789</c:v>
                </c:pt>
                <c:pt idx="5">
                  <c:v>3622.9999999999791</c:v>
                </c:pt>
                <c:pt idx="6">
                  <c:v>3622.7999999999793</c:v>
                </c:pt>
                <c:pt idx="7">
                  <c:v>3622.5999999999794</c:v>
                </c:pt>
                <c:pt idx="8">
                  <c:v>3622.3999999999796</c:v>
                </c:pt>
                <c:pt idx="9">
                  <c:v>3622.0999999999799</c:v>
                </c:pt>
                <c:pt idx="10">
                  <c:v>3621.7999999999797</c:v>
                </c:pt>
                <c:pt idx="11">
                  <c:v>3621.5999999999804</c:v>
                </c:pt>
                <c:pt idx="12">
                  <c:v>3621.3999999999805</c:v>
                </c:pt>
                <c:pt idx="13">
                  <c:v>3621.1999999999807</c:v>
                </c:pt>
                <c:pt idx="14">
                  <c:v>3620.9999999999809</c:v>
                </c:pt>
                <c:pt idx="15">
                  <c:v>3620.6999999999807</c:v>
                </c:pt>
                <c:pt idx="16">
                  <c:v>3620.4999999999814</c:v>
                </c:pt>
                <c:pt idx="17">
                  <c:v>3620.1999999999807</c:v>
                </c:pt>
                <c:pt idx="18">
                  <c:v>3619.9999999999818</c:v>
                </c:pt>
                <c:pt idx="19">
                  <c:v>3619.6999999999807</c:v>
                </c:pt>
                <c:pt idx="20">
                  <c:v>3619.4999999999823</c:v>
                </c:pt>
                <c:pt idx="21">
                  <c:v>3619.2999999999797</c:v>
                </c:pt>
                <c:pt idx="22">
                  <c:v>3619.0999999999817</c:v>
                </c:pt>
                <c:pt idx="23">
                  <c:v>3619.1999999999807</c:v>
                </c:pt>
                <c:pt idx="24">
                  <c:v>3619.0999999999817</c:v>
                </c:pt>
                <c:pt idx="25">
                  <c:v>3619.0999999999817</c:v>
                </c:pt>
                <c:pt idx="26">
                  <c:v>3618.9999999999827</c:v>
                </c:pt>
                <c:pt idx="27">
                  <c:v>3618.7999999999797</c:v>
                </c:pt>
                <c:pt idx="28">
                  <c:v>3618.4999999999832</c:v>
                </c:pt>
                <c:pt idx="29">
                  <c:v>3618.2999999999834</c:v>
                </c:pt>
                <c:pt idx="30">
                  <c:v>3618.0999999999835</c:v>
                </c:pt>
                <c:pt idx="31">
                  <c:v>3617.9999999999836</c:v>
                </c:pt>
                <c:pt idx="32">
                  <c:v>3617.8999999999842</c:v>
                </c:pt>
                <c:pt idx="33">
                  <c:v>3617.7999999999838</c:v>
                </c:pt>
                <c:pt idx="34">
                  <c:v>3617.4999999999841</c:v>
                </c:pt>
                <c:pt idx="35">
                  <c:v>3617.4999999999841</c:v>
                </c:pt>
                <c:pt idx="36">
                  <c:v>3617.599999999984</c:v>
                </c:pt>
                <c:pt idx="37">
                  <c:v>3617.7999999999838</c:v>
                </c:pt>
                <c:pt idx="38">
                  <c:v>3618.0999999999835</c:v>
                </c:pt>
                <c:pt idx="39">
                  <c:v>3618.2999999999834</c:v>
                </c:pt>
                <c:pt idx="40">
                  <c:v>3618.5999999999831</c:v>
                </c:pt>
                <c:pt idx="41">
                  <c:v>3618.9999999999827</c:v>
                </c:pt>
                <c:pt idx="42">
                  <c:v>3619.4999999999823</c:v>
                </c:pt>
                <c:pt idx="43">
                  <c:v>3619.6999999999807</c:v>
                </c:pt>
                <c:pt idx="44">
                  <c:v>3619.5999999999817</c:v>
                </c:pt>
                <c:pt idx="45">
                  <c:v>3619.2999999999797</c:v>
                </c:pt>
                <c:pt idx="46">
                  <c:v>3618.9999999999827</c:v>
                </c:pt>
                <c:pt idx="47">
                  <c:v>3618.699999999983</c:v>
                </c:pt>
                <c:pt idx="48">
                  <c:v>3618.5999999999831</c:v>
                </c:pt>
                <c:pt idx="49">
                  <c:v>3618.699999999983</c:v>
                </c:pt>
                <c:pt idx="50">
                  <c:v>3619.0999999999817</c:v>
                </c:pt>
                <c:pt idx="51">
                  <c:v>3619.1999999999807</c:v>
                </c:pt>
                <c:pt idx="52">
                  <c:v>3619.2999999999797</c:v>
                </c:pt>
                <c:pt idx="53">
                  <c:v>3619.4999999999823</c:v>
                </c:pt>
                <c:pt idx="54">
                  <c:v>3620.1999999999807</c:v>
                </c:pt>
                <c:pt idx="55">
                  <c:v>3620.3999999999814</c:v>
                </c:pt>
                <c:pt idx="56">
                  <c:v>3620.0999999999817</c:v>
                </c:pt>
                <c:pt idx="57">
                  <c:v>3619.9999999999818</c:v>
                </c:pt>
                <c:pt idx="58">
                  <c:v>3620.2999999999797</c:v>
                </c:pt>
                <c:pt idx="59">
                  <c:v>3620.9999999999809</c:v>
                </c:pt>
                <c:pt idx="60">
                  <c:v>3621.2999999999797</c:v>
                </c:pt>
                <c:pt idx="61">
                  <c:v>3621.4999999999804</c:v>
                </c:pt>
                <c:pt idx="62">
                  <c:v>3621.5999999999804</c:v>
                </c:pt>
                <c:pt idx="63">
                  <c:v>3621.6999999999803</c:v>
                </c:pt>
                <c:pt idx="64">
                  <c:v>3621.6999999999803</c:v>
                </c:pt>
                <c:pt idx="65">
                  <c:v>3621.99999999998</c:v>
                </c:pt>
                <c:pt idx="66">
                  <c:v>3622.6999999999794</c:v>
                </c:pt>
                <c:pt idx="67">
                  <c:v>3622.9999999999791</c:v>
                </c:pt>
                <c:pt idx="68">
                  <c:v>3623.2999999999788</c:v>
                </c:pt>
                <c:pt idx="69">
                  <c:v>3624.0999999999781</c:v>
                </c:pt>
                <c:pt idx="70">
                  <c:v>3624.6999999999757</c:v>
                </c:pt>
                <c:pt idx="71">
                  <c:v>3625.3999999999769</c:v>
                </c:pt>
                <c:pt idx="72">
                  <c:v>3626.399999999976</c:v>
                </c:pt>
                <c:pt idx="73">
                  <c:v>3627.1999999999753</c:v>
                </c:pt>
                <c:pt idx="74">
                  <c:v>3627.7999999999747</c:v>
                </c:pt>
                <c:pt idx="75">
                  <c:v>3628.4999999999741</c:v>
                </c:pt>
                <c:pt idx="76">
                  <c:v>3629.3999999999742</c:v>
                </c:pt>
                <c:pt idx="77">
                  <c:v>3630.6999999999707</c:v>
                </c:pt>
                <c:pt idx="78">
                  <c:v>3631.7999999999697</c:v>
                </c:pt>
                <c:pt idx="79">
                  <c:v>3632.8999999999701</c:v>
                </c:pt>
                <c:pt idx="80">
                  <c:v>3633.7999999999693</c:v>
                </c:pt>
                <c:pt idx="81">
                  <c:v>3634.5999999999685</c:v>
                </c:pt>
                <c:pt idx="82">
                  <c:v>3635.6999999999657</c:v>
                </c:pt>
                <c:pt idx="83">
                  <c:v>3636.5999999999667</c:v>
                </c:pt>
                <c:pt idx="84">
                  <c:v>3637.2999999999647</c:v>
                </c:pt>
                <c:pt idx="85">
                  <c:v>3637.7999999999647</c:v>
                </c:pt>
                <c:pt idx="86">
                  <c:v>3638.1999999999653</c:v>
                </c:pt>
                <c:pt idx="87">
                  <c:v>3638.6999999999648</c:v>
                </c:pt>
                <c:pt idx="88">
                  <c:v>3638.9999999999645</c:v>
                </c:pt>
                <c:pt idx="89">
                  <c:v>3639.2999999999643</c:v>
                </c:pt>
                <c:pt idx="90">
                  <c:v>3639.4999999999641</c:v>
                </c:pt>
                <c:pt idx="91">
                  <c:v>3639.6999999999639</c:v>
                </c:pt>
                <c:pt idx="92">
                  <c:v>3639.7999999999638</c:v>
                </c:pt>
                <c:pt idx="93">
                  <c:v>3640.0999999999635</c:v>
                </c:pt>
                <c:pt idx="94">
                  <c:v>3640.2999999999633</c:v>
                </c:pt>
                <c:pt idx="95">
                  <c:v>3640.4999999999632</c:v>
                </c:pt>
                <c:pt idx="96">
                  <c:v>3640.699999999963</c:v>
                </c:pt>
                <c:pt idx="97">
                  <c:v>3640.9999999999627</c:v>
                </c:pt>
                <c:pt idx="98">
                  <c:v>3640.9999999999627</c:v>
                </c:pt>
                <c:pt idx="99">
                  <c:v>3641.0999999999617</c:v>
                </c:pt>
                <c:pt idx="100">
                  <c:v>3641.0999999999617</c:v>
                </c:pt>
                <c:pt idx="101">
                  <c:v>3640.9999999999627</c:v>
                </c:pt>
                <c:pt idx="102">
                  <c:v>3640.9999999999627</c:v>
                </c:pt>
              </c:numCache>
            </c:numRef>
          </c:val>
        </c:ser>
        <c:ser>
          <c:idx val="7"/>
          <c:order val="5"/>
          <c:tx>
            <c:v>Forecast Elev</c:v>
          </c:tx>
          <c:spPr>
            <a:ln w="22225">
              <a:solidFill>
                <a:srgbClr val="FF0000"/>
              </a:solidFill>
              <a:prstDash val="lgDash"/>
            </a:ln>
          </c:spPr>
          <c:marker>
            <c:symbol val="none"/>
          </c:marker>
          <c:cat>
            <c:numRef>
              <c:f>'Current Year  J-J 1112'!$A$8:$A$129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1112'!$U$8:$U$129</c:f>
              <c:numCache>
                <c:formatCode>General</c:formatCode>
                <c:ptCount val="122"/>
                <c:pt idx="103" formatCode="0.0_)">
                  <c:v>3640.9999999999627</c:v>
                </c:pt>
                <c:pt idx="104" formatCode="0.0_)">
                  <c:v>3640.9999999999627</c:v>
                </c:pt>
                <c:pt idx="105" formatCode="0.0_)">
                  <c:v>3640.9999999999627</c:v>
                </c:pt>
                <c:pt idx="106" formatCode="0.0_)">
                  <c:v>3640.9999999999627</c:v>
                </c:pt>
                <c:pt idx="107" formatCode="0.0_)">
                  <c:v>3640.8999999999628</c:v>
                </c:pt>
                <c:pt idx="108" formatCode="0.0_)">
                  <c:v>3640.8999999999628</c:v>
                </c:pt>
                <c:pt idx="109" formatCode="0.0_)">
                  <c:v>3640.7999999999597</c:v>
                </c:pt>
                <c:pt idx="110" formatCode="0.0_)">
                  <c:v>3640.699999999963</c:v>
                </c:pt>
                <c:pt idx="111" formatCode="0.0_)">
                  <c:v>3640.5999999999631</c:v>
                </c:pt>
                <c:pt idx="112" formatCode="0.0_)">
                  <c:v>3640.3999999999642</c:v>
                </c:pt>
                <c:pt idx="113" formatCode="0.0_)">
                  <c:v>3640.2999999999633</c:v>
                </c:pt>
                <c:pt idx="114" formatCode="0.0_)">
                  <c:v>3640.0999999999635</c:v>
                </c:pt>
                <c:pt idx="115" formatCode="0.0_)">
                  <c:v>3639.9999999999636</c:v>
                </c:pt>
                <c:pt idx="116" formatCode="0.0_)">
                  <c:v>3639.7999999999638</c:v>
                </c:pt>
                <c:pt idx="117" formatCode="0.0_)">
                  <c:v>3639.6999999999639</c:v>
                </c:pt>
                <c:pt idx="118" formatCode="0.0_)">
                  <c:v>3639.4999999999641</c:v>
                </c:pt>
                <c:pt idx="119" formatCode="0.0_)">
                  <c:v>3639.3999999999642</c:v>
                </c:pt>
                <c:pt idx="120" formatCode="0.0_)">
                  <c:v>3639.2999999999643</c:v>
                </c:pt>
                <c:pt idx="121" formatCode="0.0_)">
                  <c:v>3639.0999999999644</c:v>
                </c:pt>
              </c:numCache>
            </c:numRef>
          </c:val>
        </c:ser>
        <c:ser>
          <c:idx val="3"/>
          <c:order val="6"/>
          <c:tx>
            <c:v>Rule Curve</c:v>
          </c:tx>
          <c:spPr>
            <a:ln w="41275">
              <a:solidFill>
                <a:srgbClr val="FF0000">
                  <a:alpha val="54000"/>
                </a:srgbClr>
              </a:solidFill>
              <a:prstDash val="sysDot"/>
            </a:ln>
          </c:spPr>
          <c:marker>
            <c:symbol val="none"/>
          </c:marker>
          <c:cat>
            <c:numRef>
              <c:f>'Current Year  J-J 1112'!$A$8:$A$129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1112'!$AH$8:$AH$129</c:f>
              <c:numCache>
                <c:formatCode>General</c:formatCode>
                <c:ptCount val="122"/>
                <c:pt idx="14" formatCode="0.0">
                  <c:v>3618.2999999999834</c:v>
                </c:pt>
                <c:pt idx="15" formatCode="0.0">
                  <c:v>3618.2999999999834</c:v>
                </c:pt>
                <c:pt idx="16" formatCode="0.0">
                  <c:v>3618.2999999999834</c:v>
                </c:pt>
                <c:pt idx="17" formatCode="0.0">
                  <c:v>3618.3999999999842</c:v>
                </c:pt>
                <c:pt idx="18" formatCode="0.0">
                  <c:v>3618.3999999999842</c:v>
                </c:pt>
                <c:pt idx="19" formatCode="0.0">
                  <c:v>3618.3999999999842</c:v>
                </c:pt>
                <c:pt idx="20" formatCode="0.0">
                  <c:v>3618.4999999999832</c:v>
                </c:pt>
                <c:pt idx="21" formatCode="0.0">
                  <c:v>3618.4999999999832</c:v>
                </c:pt>
                <c:pt idx="22" formatCode="0.0">
                  <c:v>3618.5999999999831</c:v>
                </c:pt>
                <c:pt idx="23" formatCode="0.0">
                  <c:v>3618.5999999999831</c:v>
                </c:pt>
                <c:pt idx="24" formatCode="0.0">
                  <c:v>3618.5999999999831</c:v>
                </c:pt>
                <c:pt idx="25" formatCode="0.0">
                  <c:v>3618.699999999983</c:v>
                </c:pt>
                <c:pt idx="26" formatCode="0.0">
                  <c:v>3618.7999999999797</c:v>
                </c:pt>
                <c:pt idx="27" formatCode="0.0">
                  <c:v>3618.8999999999828</c:v>
                </c:pt>
                <c:pt idx="28" formatCode="0.0">
                  <c:v>3618.9999999999827</c:v>
                </c:pt>
                <c:pt idx="29" formatCode="0.0">
                  <c:v>3619.0999999999817</c:v>
                </c:pt>
                <c:pt idx="30" formatCode="0.0">
                  <c:v>3618.7999999999797</c:v>
                </c:pt>
                <c:pt idx="31" formatCode="0.0">
                  <c:v>3618.8999999999828</c:v>
                </c:pt>
                <c:pt idx="32" formatCode="0.0">
                  <c:v>3618.9999999999827</c:v>
                </c:pt>
                <c:pt idx="33" formatCode="0.0">
                  <c:v>3619.1999999999807</c:v>
                </c:pt>
                <c:pt idx="34" formatCode="0.0">
                  <c:v>3619.3999999999824</c:v>
                </c:pt>
                <c:pt idx="35" formatCode="0.0">
                  <c:v>3619.5999999999817</c:v>
                </c:pt>
                <c:pt idx="36" formatCode="0.0">
                  <c:v>3619.7999999999797</c:v>
                </c:pt>
                <c:pt idx="37" formatCode="0.0">
                  <c:v>3619.8999999999819</c:v>
                </c:pt>
                <c:pt idx="38" formatCode="0.0">
                  <c:v>3620.0999999999817</c:v>
                </c:pt>
                <c:pt idx="39" formatCode="0.0">
                  <c:v>3620.2999999999797</c:v>
                </c:pt>
                <c:pt idx="40" formatCode="0.0">
                  <c:v>3620.3999999999814</c:v>
                </c:pt>
                <c:pt idx="41" formatCode="0.0">
                  <c:v>3620.4999999999814</c:v>
                </c:pt>
                <c:pt idx="42" formatCode="0.0">
                  <c:v>3620.6999999999807</c:v>
                </c:pt>
                <c:pt idx="43" formatCode="0.0">
                  <c:v>3620.899999999981</c:v>
                </c:pt>
                <c:pt idx="44" formatCode="0.0">
                  <c:v>3617.7999999999838</c:v>
                </c:pt>
                <c:pt idx="45" formatCode="0.0">
                  <c:v>3617.7999999999838</c:v>
                </c:pt>
                <c:pt idx="46" formatCode="0.0">
                  <c:v>3617.8999999999842</c:v>
                </c:pt>
                <c:pt idx="47" formatCode="0.0">
                  <c:v>3618.0999999999835</c:v>
                </c:pt>
                <c:pt idx="48" formatCode="0.0">
                  <c:v>3618.0999999999835</c:v>
                </c:pt>
                <c:pt idx="49" formatCode="0.0">
                  <c:v>3618.1999999999834</c:v>
                </c:pt>
                <c:pt idx="50" formatCode="0.0">
                  <c:v>3618.2999999999834</c:v>
                </c:pt>
                <c:pt idx="51" formatCode="0.0">
                  <c:v>3618.4999999999832</c:v>
                </c:pt>
                <c:pt idx="52" formatCode="0.0">
                  <c:v>3618.5999999999831</c:v>
                </c:pt>
                <c:pt idx="53" formatCode="0.0">
                  <c:v>3618.7999999999797</c:v>
                </c:pt>
                <c:pt idx="54" formatCode="0.0">
                  <c:v>3619.0999999999817</c:v>
                </c:pt>
                <c:pt idx="55" formatCode="0.0">
                  <c:v>3619.3999999999824</c:v>
                </c:pt>
                <c:pt idx="56" formatCode="0.0">
                  <c:v>3619.6999999999807</c:v>
                </c:pt>
                <c:pt idx="57" formatCode="0.0">
                  <c:v>3619.9999999999818</c:v>
                </c:pt>
                <c:pt idx="58" formatCode="0.0">
                  <c:v>3620.3999999999814</c:v>
                </c:pt>
                <c:pt idx="59" formatCode="0.0">
                  <c:v>3620.7999999999797</c:v>
                </c:pt>
                <c:pt idx="60" formatCode="0.0">
                  <c:v>3621.1999999999807</c:v>
                </c:pt>
                <c:pt idx="61" formatCode="0.0">
                  <c:v>3619.9999999999818</c:v>
                </c:pt>
                <c:pt idx="62" formatCode="0.0">
                  <c:v>3620.3999999999814</c:v>
                </c:pt>
                <c:pt idx="63" formatCode="0.0">
                  <c:v>3620.7999999999797</c:v>
                </c:pt>
                <c:pt idx="64" formatCode="0.0">
                  <c:v>3621.3999999999805</c:v>
                </c:pt>
                <c:pt idx="65" formatCode="0.0">
                  <c:v>3621.8999999999801</c:v>
                </c:pt>
                <c:pt idx="66" formatCode="0.0">
                  <c:v>3622.4999999999795</c:v>
                </c:pt>
                <c:pt idx="67" formatCode="0.0">
                  <c:v>3623.1999999999789</c:v>
                </c:pt>
                <c:pt idx="68" formatCode="0.0">
                  <c:v>3623.7999999999784</c:v>
                </c:pt>
                <c:pt idx="69" formatCode="0.0">
                  <c:v>3624.4999999999777</c:v>
                </c:pt>
                <c:pt idx="70" formatCode="0.0">
                  <c:v>3625.1999999999757</c:v>
                </c:pt>
                <c:pt idx="71" formatCode="0.0">
                  <c:v>3625.9999999999764</c:v>
                </c:pt>
                <c:pt idx="72" formatCode="0.0">
                  <c:v>3626.6999999999757</c:v>
                </c:pt>
                <c:pt idx="73" formatCode="0.0">
                  <c:v>3627.499999999975</c:v>
                </c:pt>
                <c:pt idx="74" formatCode="0.0">
                  <c:v>3628.2999999999743</c:v>
                </c:pt>
                <c:pt idx="75" formatCode="0.0">
                  <c:v>3629.0999999999735</c:v>
                </c:pt>
                <c:pt idx="76" formatCode="0.0">
                  <c:v>3629.8999999999728</c:v>
                </c:pt>
                <c:pt idx="77" formatCode="0.0">
                  <c:v>3630.6999999999707</c:v>
                </c:pt>
                <c:pt idx="78" formatCode="0.0">
                  <c:v>3631.4999999999714</c:v>
                </c:pt>
                <c:pt idx="79" formatCode="0.0">
                  <c:v>3632.3999999999705</c:v>
                </c:pt>
                <c:pt idx="80" formatCode="0.0">
                  <c:v>3633.1999999999698</c:v>
                </c:pt>
                <c:pt idx="81" formatCode="0.0">
                  <c:v>3633.9999999999691</c:v>
                </c:pt>
                <c:pt idx="82" formatCode="0.0">
                  <c:v>3634.6999999999684</c:v>
                </c:pt>
                <c:pt idx="83" formatCode="0.0">
                  <c:v>3635.3999999999678</c:v>
                </c:pt>
                <c:pt idx="84" formatCode="0.0">
                  <c:v>3636.0999999999667</c:v>
                </c:pt>
                <c:pt idx="85" formatCode="0.0">
                  <c:v>3636.6999999999657</c:v>
                </c:pt>
                <c:pt idx="86" formatCode="0.0">
                  <c:v>3637.1999999999657</c:v>
                </c:pt>
                <c:pt idx="87" formatCode="0.0">
                  <c:v>3637.7999999999647</c:v>
                </c:pt>
                <c:pt idx="88" formatCode="0.0">
                  <c:v>3638.2999999999647</c:v>
                </c:pt>
                <c:pt idx="89" formatCode="0.0">
                  <c:v>3638.6999999999648</c:v>
                </c:pt>
                <c:pt idx="90" formatCode="0.0">
                  <c:v>3639.0999999999644</c:v>
                </c:pt>
                <c:pt idx="91" formatCode="0.0">
                  <c:v>3639.4999999999641</c:v>
                </c:pt>
                <c:pt idx="92" formatCode="0.0">
                  <c:v>3639.7999999999638</c:v>
                </c:pt>
                <c:pt idx="93" formatCode="0.0">
                  <c:v>3639.9999999999636</c:v>
                </c:pt>
                <c:pt idx="94" formatCode="0.0">
                  <c:v>3640.1999999999634</c:v>
                </c:pt>
                <c:pt idx="95" formatCode="0.0">
                  <c:v>3640.3999999999642</c:v>
                </c:pt>
                <c:pt idx="96" formatCode="0.0">
                  <c:v>3640.5999999999631</c:v>
                </c:pt>
                <c:pt idx="97" formatCode="0.0">
                  <c:v>3640.699999999963</c:v>
                </c:pt>
                <c:pt idx="98" formatCode="0.0">
                  <c:v>3640.699999999963</c:v>
                </c:pt>
                <c:pt idx="99" formatCode="0.0">
                  <c:v>3640.7999999999597</c:v>
                </c:pt>
                <c:pt idx="100" formatCode="0.0">
                  <c:v>3640.7999999999597</c:v>
                </c:pt>
                <c:pt idx="101" formatCode="0.0">
                  <c:v>3640.699999999963</c:v>
                </c:pt>
                <c:pt idx="102" formatCode="0.0">
                  <c:v>3640.5999999999631</c:v>
                </c:pt>
                <c:pt idx="103" formatCode="0.0">
                  <c:v>3640.5999999999631</c:v>
                </c:pt>
                <c:pt idx="104" formatCode="0.0">
                  <c:v>3640.4999999999632</c:v>
                </c:pt>
                <c:pt idx="105" formatCode="0.0">
                  <c:v>3640.3999999999642</c:v>
                </c:pt>
                <c:pt idx="106" formatCode="0.0">
                  <c:v>3640.3999999999642</c:v>
                </c:pt>
                <c:pt idx="107" formatCode="0.0">
                  <c:v>3640.2999999999633</c:v>
                </c:pt>
                <c:pt idx="108" formatCode="0.0">
                  <c:v>3640.1999999999634</c:v>
                </c:pt>
                <c:pt idx="109" formatCode="0.0">
                  <c:v>3640.1999999999634</c:v>
                </c:pt>
                <c:pt idx="110" formatCode="0.0">
                  <c:v>3640.1999999999634</c:v>
                </c:pt>
                <c:pt idx="111" formatCode="0.0">
                  <c:v>3640.0999999999635</c:v>
                </c:pt>
                <c:pt idx="112" formatCode="0.0">
                  <c:v>3640.0999999999635</c:v>
                </c:pt>
                <c:pt idx="113" formatCode="0.0">
                  <c:v>3640.0999999999635</c:v>
                </c:pt>
                <c:pt idx="114" formatCode="0.0">
                  <c:v>3640.0999999999635</c:v>
                </c:pt>
                <c:pt idx="115" formatCode="0.0">
                  <c:v>3640.1999999999634</c:v>
                </c:pt>
                <c:pt idx="116" formatCode="0.0">
                  <c:v>3640.1999999999634</c:v>
                </c:pt>
                <c:pt idx="117" formatCode="0.0">
                  <c:v>3640.1999999999634</c:v>
                </c:pt>
                <c:pt idx="118" formatCode="0.0">
                  <c:v>3640.1999999999634</c:v>
                </c:pt>
                <c:pt idx="119" formatCode="0.0">
                  <c:v>3640.1999999999634</c:v>
                </c:pt>
                <c:pt idx="120" formatCode="0.0">
                  <c:v>3640.2999999999633</c:v>
                </c:pt>
                <c:pt idx="121" formatCode="0.0">
                  <c:v>3640.2999999999633</c:v>
                </c:pt>
              </c:numCache>
            </c:numRef>
          </c:val>
        </c:ser>
        <c:ser>
          <c:idx val="4"/>
          <c:order val="7"/>
          <c:tx>
            <c:v>Top of Joint Use</c:v>
          </c:tx>
          <c:spPr>
            <a:ln w="381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'Current Year  J-J 1112'!$A$8:$A$129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1112'!$AZ$8:$AZ$129</c:f>
              <c:numCache>
                <c:formatCode>0.0</c:formatCode>
                <c:ptCount val="122"/>
                <c:pt idx="0">
                  <c:v>3640</c:v>
                </c:pt>
                <c:pt idx="1">
                  <c:v>3640</c:v>
                </c:pt>
                <c:pt idx="2">
                  <c:v>3640</c:v>
                </c:pt>
                <c:pt idx="3">
                  <c:v>3640</c:v>
                </c:pt>
                <c:pt idx="4">
                  <c:v>3640</c:v>
                </c:pt>
                <c:pt idx="5">
                  <c:v>3640</c:v>
                </c:pt>
                <c:pt idx="6">
                  <c:v>3640</c:v>
                </c:pt>
                <c:pt idx="7">
                  <c:v>3640</c:v>
                </c:pt>
                <c:pt idx="8">
                  <c:v>3640</c:v>
                </c:pt>
                <c:pt idx="9">
                  <c:v>3640</c:v>
                </c:pt>
                <c:pt idx="10">
                  <c:v>3640</c:v>
                </c:pt>
                <c:pt idx="11">
                  <c:v>3640</c:v>
                </c:pt>
                <c:pt idx="12">
                  <c:v>3640</c:v>
                </c:pt>
                <c:pt idx="13">
                  <c:v>3640</c:v>
                </c:pt>
                <c:pt idx="14">
                  <c:v>3640</c:v>
                </c:pt>
                <c:pt idx="15">
                  <c:v>3640</c:v>
                </c:pt>
                <c:pt idx="16">
                  <c:v>3640</c:v>
                </c:pt>
                <c:pt idx="17">
                  <c:v>3640</c:v>
                </c:pt>
                <c:pt idx="18">
                  <c:v>3640</c:v>
                </c:pt>
                <c:pt idx="19">
                  <c:v>3640</c:v>
                </c:pt>
                <c:pt idx="20">
                  <c:v>3640</c:v>
                </c:pt>
                <c:pt idx="21">
                  <c:v>3640</c:v>
                </c:pt>
                <c:pt idx="22">
                  <c:v>3640</c:v>
                </c:pt>
                <c:pt idx="23">
                  <c:v>3640</c:v>
                </c:pt>
                <c:pt idx="24">
                  <c:v>3640</c:v>
                </c:pt>
                <c:pt idx="25">
                  <c:v>3640</c:v>
                </c:pt>
                <c:pt idx="26">
                  <c:v>3640</c:v>
                </c:pt>
                <c:pt idx="27">
                  <c:v>3640</c:v>
                </c:pt>
                <c:pt idx="28">
                  <c:v>3640</c:v>
                </c:pt>
                <c:pt idx="29">
                  <c:v>3640</c:v>
                </c:pt>
                <c:pt idx="30">
                  <c:v>3640</c:v>
                </c:pt>
                <c:pt idx="31">
                  <c:v>3640</c:v>
                </c:pt>
                <c:pt idx="32">
                  <c:v>3640</c:v>
                </c:pt>
                <c:pt idx="33">
                  <c:v>3640</c:v>
                </c:pt>
                <c:pt idx="34">
                  <c:v>3640</c:v>
                </c:pt>
                <c:pt idx="35">
                  <c:v>3640</c:v>
                </c:pt>
                <c:pt idx="36">
                  <c:v>3640</c:v>
                </c:pt>
                <c:pt idx="37">
                  <c:v>3640</c:v>
                </c:pt>
                <c:pt idx="38">
                  <c:v>3640</c:v>
                </c:pt>
                <c:pt idx="39">
                  <c:v>3640</c:v>
                </c:pt>
                <c:pt idx="40">
                  <c:v>3640</c:v>
                </c:pt>
                <c:pt idx="41">
                  <c:v>3640</c:v>
                </c:pt>
                <c:pt idx="42">
                  <c:v>3640</c:v>
                </c:pt>
                <c:pt idx="43">
                  <c:v>3640</c:v>
                </c:pt>
                <c:pt idx="44">
                  <c:v>3640</c:v>
                </c:pt>
                <c:pt idx="45">
                  <c:v>3640</c:v>
                </c:pt>
                <c:pt idx="46">
                  <c:v>3640</c:v>
                </c:pt>
                <c:pt idx="47">
                  <c:v>3640</c:v>
                </c:pt>
                <c:pt idx="48">
                  <c:v>3640</c:v>
                </c:pt>
                <c:pt idx="49">
                  <c:v>3640</c:v>
                </c:pt>
                <c:pt idx="50">
                  <c:v>3640</c:v>
                </c:pt>
                <c:pt idx="51">
                  <c:v>3640</c:v>
                </c:pt>
                <c:pt idx="52">
                  <c:v>3640</c:v>
                </c:pt>
                <c:pt idx="53">
                  <c:v>3640</c:v>
                </c:pt>
                <c:pt idx="54">
                  <c:v>3640</c:v>
                </c:pt>
                <c:pt idx="55">
                  <c:v>3640</c:v>
                </c:pt>
                <c:pt idx="56">
                  <c:v>3640</c:v>
                </c:pt>
                <c:pt idx="57">
                  <c:v>3640</c:v>
                </c:pt>
                <c:pt idx="58">
                  <c:v>3640</c:v>
                </c:pt>
                <c:pt idx="59">
                  <c:v>3640</c:v>
                </c:pt>
                <c:pt idx="60">
                  <c:v>3640</c:v>
                </c:pt>
                <c:pt idx="61">
                  <c:v>3640</c:v>
                </c:pt>
                <c:pt idx="62">
                  <c:v>3640</c:v>
                </c:pt>
                <c:pt idx="63">
                  <c:v>3640</c:v>
                </c:pt>
                <c:pt idx="64">
                  <c:v>3640</c:v>
                </c:pt>
                <c:pt idx="65">
                  <c:v>3640</c:v>
                </c:pt>
                <c:pt idx="66">
                  <c:v>3640</c:v>
                </c:pt>
                <c:pt idx="67">
                  <c:v>3640</c:v>
                </c:pt>
                <c:pt idx="68">
                  <c:v>3640</c:v>
                </c:pt>
                <c:pt idx="69">
                  <c:v>3640</c:v>
                </c:pt>
                <c:pt idx="70">
                  <c:v>3640</c:v>
                </c:pt>
                <c:pt idx="71">
                  <c:v>3640</c:v>
                </c:pt>
                <c:pt idx="72">
                  <c:v>3640</c:v>
                </c:pt>
                <c:pt idx="73">
                  <c:v>3640</c:v>
                </c:pt>
                <c:pt idx="74">
                  <c:v>3640</c:v>
                </c:pt>
                <c:pt idx="75">
                  <c:v>3640</c:v>
                </c:pt>
                <c:pt idx="76">
                  <c:v>3640</c:v>
                </c:pt>
                <c:pt idx="77">
                  <c:v>3640</c:v>
                </c:pt>
                <c:pt idx="78">
                  <c:v>3640</c:v>
                </c:pt>
                <c:pt idx="79">
                  <c:v>3640</c:v>
                </c:pt>
                <c:pt idx="80">
                  <c:v>3640</c:v>
                </c:pt>
                <c:pt idx="81">
                  <c:v>3640</c:v>
                </c:pt>
                <c:pt idx="82">
                  <c:v>3640</c:v>
                </c:pt>
                <c:pt idx="83">
                  <c:v>3640</c:v>
                </c:pt>
                <c:pt idx="84">
                  <c:v>3640</c:v>
                </c:pt>
                <c:pt idx="85">
                  <c:v>3640</c:v>
                </c:pt>
                <c:pt idx="86">
                  <c:v>3640</c:v>
                </c:pt>
                <c:pt idx="87">
                  <c:v>3640</c:v>
                </c:pt>
                <c:pt idx="88">
                  <c:v>3640</c:v>
                </c:pt>
                <c:pt idx="89">
                  <c:v>3640</c:v>
                </c:pt>
                <c:pt idx="90">
                  <c:v>3640</c:v>
                </c:pt>
                <c:pt idx="91">
                  <c:v>3640</c:v>
                </c:pt>
                <c:pt idx="92">
                  <c:v>3640</c:v>
                </c:pt>
                <c:pt idx="93">
                  <c:v>3640</c:v>
                </c:pt>
                <c:pt idx="94">
                  <c:v>3640</c:v>
                </c:pt>
                <c:pt idx="95">
                  <c:v>3640</c:v>
                </c:pt>
                <c:pt idx="96">
                  <c:v>3640</c:v>
                </c:pt>
                <c:pt idx="97">
                  <c:v>3640</c:v>
                </c:pt>
                <c:pt idx="98">
                  <c:v>3640</c:v>
                </c:pt>
                <c:pt idx="99">
                  <c:v>3640</c:v>
                </c:pt>
                <c:pt idx="100">
                  <c:v>3640</c:v>
                </c:pt>
                <c:pt idx="101">
                  <c:v>3640</c:v>
                </c:pt>
                <c:pt idx="102">
                  <c:v>3640</c:v>
                </c:pt>
                <c:pt idx="103">
                  <c:v>3640</c:v>
                </c:pt>
                <c:pt idx="104">
                  <c:v>3640</c:v>
                </c:pt>
                <c:pt idx="105">
                  <c:v>3640</c:v>
                </c:pt>
                <c:pt idx="106">
                  <c:v>3640</c:v>
                </c:pt>
                <c:pt idx="107">
                  <c:v>3640</c:v>
                </c:pt>
                <c:pt idx="108">
                  <c:v>3640</c:v>
                </c:pt>
                <c:pt idx="109">
                  <c:v>3640</c:v>
                </c:pt>
                <c:pt idx="110">
                  <c:v>3640</c:v>
                </c:pt>
                <c:pt idx="111">
                  <c:v>3640</c:v>
                </c:pt>
                <c:pt idx="112">
                  <c:v>3640</c:v>
                </c:pt>
                <c:pt idx="113">
                  <c:v>3640</c:v>
                </c:pt>
                <c:pt idx="114">
                  <c:v>3640</c:v>
                </c:pt>
                <c:pt idx="115">
                  <c:v>3640</c:v>
                </c:pt>
                <c:pt idx="116">
                  <c:v>3640</c:v>
                </c:pt>
                <c:pt idx="117">
                  <c:v>3640</c:v>
                </c:pt>
                <c:pt idx="118">
                  <c:v>3640</c:v>
                </c:pt>
                <c:pt idx="119">
                  <c:v>3640</c:v>
                </c:pt>
                <c:pt idx="120">
                  <c:v>3640</c:v>
                </c:pt>
                <c:pt idx="121">
                  <c:v>3640</c:v>
                </c:pt>
              </c:numCache>
            </c:numRef>
          </c:val>
        </c:ser>
        <c:marker val="1"/>
        <c:axId val="42340352"/>
        <c:axId val="42341888"/>
      </c:lineChart>
      <c:lineChart>
        <c:grouping val="standard"/>
        <c:ser>
          <c:idx val="0"/>
          <c:order val="0"/>
          <c:tx>
            <c:v>Inflow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'Current Year  J-J 1112'!$AL$8:$AL$129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1112'!$I$8:$I$129</c:f>
              <c:numCache>
                <c:formatCode>0</c:formatCode>
                <c:ptCount val="122"/>
                <c:pt idx="0">
                  <c:v>3956.5883999999987</c:v>
                </c:pt>
                <c:pt idx="1">
                  <c:v>3022.4220999999998</c:v>
                </c:pt>
                <c:pt idx="2">
                  <c:v>2010.7731999999999</c:v>
                </c:pt>
                <c:pt idx="3">
                  <c:v>2007.6216999999999</c:v>
                </c:pt>
                <c:pt idx="4">
                  <c:v>1989.2577000000001</c:v>
                </c:pt>
                <c:pt idx="5">
                  <c:v>1969.1071999999999</c:v>
                </c:pt>
                <c:pt idx="6">
                  <c:v>1928.7417</c:v>
                </c:pt>
                <c:pt idx="7">
                  <c:v>1886.7791999999999</c:v>
                </c:pt>
                <c:pt idx="8">
                  <c:v>1795.2382</c:v>
                </c:pt>
                <c:pt idx="9">
                  <c:v>1553.3490999999999</c:v>
                </c:pt>
                <c:pt idx="10">
                  <c:v>1546.1831999999972</c:v>
                </c:pt>
                <c:pt idx="11">
                  <c:v>1667.7573</c:v>
                </c:pt>
                <c:pt idx="12">
                  <c:v>2052.0324999999998</c:v>
                </c:pt>
                <c:pt idx="13">
                  <c:v>1920.4681</c:v>
                </c:pt>
                <c:pt idx="14">
                  <c:v>1552.9968000000001</c:v>
                </c:pt>
                <c:pt idx="15">
                  <c:v>1809.1814999999972</c:v>
                </c:pt>
                <c:pt idx="16">
                  <c:v>1763.0364999999999</c:v>
                </c:pt>
                <c:pt idx="17">
                  <c:v>1361.1146999999999</c:v>
                </c:pt>
                <c:pt idx="18">
                  <c:v>1970.615</c:v>
                </c:pt>
                <c:pt idx="19">
                  <c:v>1732.2062000000001</c:v>
                </c:pt>
                <c:pt idx="20">
                  <c:v>1741.0593999999999</c:v>
                </c:pt>
                <c:pt idx="21">
                  <c:v>1770.655</c:v>
                </c:pt>
                <c:pt idx="22">
                  <c:v>2161.1614</c:v>
                </c:pt>
                <c:pt idx="23">
                  <c:v>2968.1010999999999</c:v>
                </c:pt>
                <c:pt idx="24">
                  <c:v>2448.6514000000002</c:v>
                </c:pt>
                <c:pt idx="25">
                  <c:v>2579.455100000006</c:v>
                </c:pt>
                <c:pt idx="26">
                  <c:v>2220.2082999999934</c:v>
                </c:pt>
                <c:pt idx="27">
                  <c:v>1762.0698</c:v>
                </c:pt>
                <c:pt idx="28">
                  <c:v>1739.7957000000001</c:v>
                </c:pt>
                <c:pt idx="29">
                  <c:v>1708.6898999999999</c:v>
                </c:pt>
                <c:pt idx="30">
                  <c:v>1798.7001</c:v>
                </c:pt>
                <c:pt idx="31">
                  <c:v>2213.4807000000001</c:v>
                </c:pt>
                <c:pt idx="32">
                  <c:v>2095.7195000000002</c:v>
                </c:pt>
                <c:pt idx="33">
                  <c:v>1986.2861</c:v>
                </c:pt>
                <c:pt idx="34">
                  <c:v>1176.3262999999999</c:v>
                </c:pt>
                <c:pt idx="35" formatCode="#,##0">
                  <c:v>2336.3467000000001</c:v>
                </c:pt>
                <c:pt idx="36">
                  <c:v>2854.9978000000001</c:v>
                </c:pt>
                <c:pt idx="37">
                  <c:v>3332.5863999999997</c:v>
                </c:pt>
                <c:pt idx="38">
                  <c:v>3304.5104999999999</c:v>
                </c:pt>
                <c:pt idx="39" formatCode="#,##0">
                  <c:v>3341.353300000007</c:v>
                </c:pt>
                <c:pt idx="40" formatCode="#,##0">
                  <c:v>3443.6772000000001</c:v>
                </c:pt>
                <c:pt idx="41" formatCode="#,##0">
                  <c:v>3916.4616999999998</c:v>
                </c:pt>
                <c:pt idx="42" formatCode="#,##0">
                  <c:v>4431</c:v>
                </c:pt>
                <c:pt idx="43" formatCode="#,##0">
                  <c:v>4496.0327000000007</c:v>
                </c:pt>
                <c:pt idx="44" formatCode="#,##0">
                  <c:v>4046.0532000000012</c:v>
                </c:pt>
                <c:pt idx="45" formatCode="#,##0">
                  <c:v>4162.6699000000044</c:v>
                </c:pt>
                <c:pt idx="46" formatCode="#,##0">
                  <c:v>4233.6274000000003</c:v>
                </c:pt>
                <c:pt idx="47" formatCode="#,##0">
                  <c:v>4397.1289000000024</c:v>
                </c:pt>
                <c:pt idx="48" formatCode="#,##0">
                  <c:v>4838.7725</c:v>
                </c:pt>
                <c:pt idx="49" formatCode="#,##0">
                  <c:v>5886.6455000000014</c:v>
                </c:pt>
                <c:pt idx="50" formatCode="#,##0">
                  <c:v>7816.0967000000001</c:v>
                </c:pt>
                <c:pt idx="51" formatCode="#,##0">
                  <c:v>7795.6875</c:v>
                </c:pt>
                <c:pt idx="52" formatCode="#,##0">
                  <c:v>8051.46</c:v>
                </c:pt>
                <c:pt idx="53" formatCode="#,##0">
                  <c:v>8621.0244000000148</c:v>
                </c:pt>
                <c:pt idx="54" formatCode="#,##0">
                  <c:v>10628.387699999965</c:v>
                </c:pt>
                <c:pt idx="55" formatCode="#,##0">
                  <c:v>9728.412099999985</c:v>
                </c:pt>
                <c:pt idx="56" formatCode="#,##0">
                  <c:v>8534.9061999999612</c:v>
                </c:pt>
                <c:pt idx="57" formatCode="#,##0">
                  <c:v>9201.2626999999811</c:v>
                </c:pt>
                <c:pt idx="58" formatCode="#,##0">
                  <c:v>10321.107400000004</c:v>
                </c:pt>
                <c:pt idx="59" formatCode="#,##0">
                  <c:v>12460.767599999985</c:v>
                </c:pt>
                <c:pt idx="60" formatCode="#,##0">
                  <c:v>10691.5918</c:v>
                </c:pt>
                <c:pt idx="61" formatCode="#,##0">
                  <c:v>10355.915999999965</c:v>
                </c:pt>
                <c:pt idx="62" formatCode="#,##0">
                  <c:v>9843.2900000000009</c:v>
                </c:pt>
                <c:pt idx="63" formatCode="#,##0">
                  <c:v>9914.0967000000001</c:v>
                </c:pt>
                <c:pt idx="64" formatCode="#,##0">
                  <c:v>9784.5244000000148</c:v>
                </c:pt>
                <c:pt idx="65" formatCode="#,##0">
                  <c:v>10988.08789999998</c:v>
                </c:pt>
                <c:pt idx="66" formatCode="#,##0">
                  <c:v>12217.8262</c:v>
                </c:pt>
                <c:pt idx="67" formatCode="#,##0">
                  <c:v>11106.4697</c:v>
                </c:pt>
                <c:pt idx="68" formatCode="#,##0">
                  <c:v>11178.205099999985</c:v>
                </c:pt>
                <c:pt idx="69" formatCode="#,##0">
                  <c:v>13055.2793</c:v>
                </c:pt>
                <c:pt idx="70" formatCode="#,##0">
                  <c:v>12509.238300000006</c:v>
                </c:pt>
                <c:pt idx="71" formatCode="#,##0">
                  <c:v>12752.126</c:v>
                </c:pt>
                <c:pt idx="72" formatCode="#,##0">
                  <c:v>14399.584000000004</c:v>
                </c:pt>
                <c:pt idx="73" formatCode="#,##0">
                  <c:v>13435.126</c:v>
                </c:pt>
                <c:pt idx="74" formatCode="#,##0">
                  <c:v>12872.5146</c:v>
                </c:pt>
                <c:pt idx="75" formatCode="0.00">
                  <c:v>12774.807599999978</c:v>
                </c:pt>
                <c:pt idx="76" formatCode="0.00">
                  <c:v>13980.549800000004</c:v>
                </c:pt>
                <c:pt idx="77" formatCode="0.00">
                  <c:v>16231.640600000002</c:v>
                </c:pt>
                <c:pt idx="78" formatCode="0.00">
                  <c:v>15597.0039</c:v>
                </c:pt>
                <c:pt idx="79" formatCode="0.00">
                  <c:v>15333.856400000001</c:v>
                </c:pt>
                <c:pt idx="80" formatCode="0.00">
                  <c:v>14312.08789999998</c:v>
                </c:pt>
                <c:pt idx="81" formatCode="0.00">
                  <c:v>14334.421899999987</c:v>
                </c:pt>
                <c:pt idx="82" formatCode="0.00">
                  <c:v>16198.8984</c:v>
                </c:pt>
                <c:pt idx="83" formatCode="0.00">
                  <c:v>14787.3457</c:v>
                </c:pt>
                <c:pt idx="84" formatCode="0.00">
                  <c:v>13817.021500000004</c:v>
                </c:pt>
                <c:pt idx="85" formatCode="0.00">
                  <c:v>12742.15529999998</c:v>
                </c:pt>
                <c:pt idx="86" formatCode="0.00">
                  <c:v>12442.829100000001</c:v>
                </c:pt>
                <c:pt idx="87" formatCode="0.00">
                  <c:v>12322.416999999969</c:v>
                </c:pt>
                <c:pt idx="88" formatCode="0.00">
                  <c:v>12065.169900000001</c:v>
                </c:pt>
                <c:pt idx="89" formatCode="0.00">
                  <c:v>11559.731400000024</c:v>
                </c:pt>
                <c:pt idx="90" formatCode="0.00">
                  <c:v>10925.132799999999</c:v>
                </c:pt>
                <c:pt idx="91" formatCode="0.00">
                  <c:v>10573.001</c:v>
                </c:pt>
                <c:pt idx="92" formatCode="0.00">
                  <c:v>10524.4121</c:v>
                </c:pt>
                <c:pt idx="93" formatCode="0.00">
                  <c:v>10374.1504</c:v>
                </c:pt>
                <c:pt idx="94" formatCode="0.00">
                  <c:v>10370.916999999969</c:v>
                </c:pt>
                <c:pt idx="95" formatCode="0.00">
                  <c:v>9322.4892999999811</c:v>
                </c:pt>
                <c:pt idx="96" formatCode="0.00">
                  <c:v>9274.1016</c:v>
                </c:pt>
                <c:pt idx="97" formatCode="0.00">
                  <c:v>8330.9052999999749</c:v>
                </c:pt>
                <c:pt idx="98" formatCode="0.00">
                  <c:v>6302.5839999999998</c:v>
                </c:pt>
                <c:pt idx="99" formatCode="0.00">
                  <c:v>5164.7559000000001</c:v>
                </c:pt>
                <c:pt idx="100" formatCode="0.00">
                  <c:v>4730.0947000000006</c:v>
                </c:pt>
                <c:pt idx="101" formatCode="0.00">
                  <c:v>4657.1357000000016</c:v>
                </c:pt>
              </c:numCache>
            </c:numRef>
          </c:val>
        </c:ser>
        <c:ser>
          <c:idx val="5"/>
          <c:order val="1"/>
          <c:tx>
            <c:v>Forecast Inflow</c:v>
          </c:tx>
          <c:spPr>
            <a:ln w="22225">
              <a:solidFill>
                <a:srgbClr val="0000FF"/>
              </a:solidFill>
              <a:prstDash val="dash"/>
            </a:ln>
          </c:spPr>
          <c:marker>
            <c:symbol val="none"/>
          </c:marker>
          <c:cat>
            <c:numRef>
              <c:f>'Current Year  J-J 1112'!$AL$8:$AL$129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1112'!$J$8:$J$129</c:f>
              <c:numCache>
                <c:formatCode>0</c:formatCode>
                <c:ptCount val="122"/>
                <c:pt idx="0">
                  <c:v>3956.5883999999987</c:v>
                </c:pt>
                <c:pt idx="1">
                  <c:v>3022.4220999999998</c:v>
                </c:pt>
                <c:pt idx="2">
                  <c:v>2010.7731999999999</c:v>
                </c:pt>
                <c:pt idx="3">
                  <c:v>2007.6216999999999</c:v>
                </c:pt>
                <c:pt idx="4">
                  <c:v>1989.2577000000001</c:v>
                </c:pt>
                <c:pt idx="5">
                  <c:v>1969.1071999999999</c:v>
                </c:pt>
                <c:pt idx="6">
                  <c:v>1928.7417</c:v>
                </c:pt>
                <c:pt idx="7">
                  <c:v>1886.7791999999999</c:v>
                </c:pt>
                <c:pt idx="8">
                  <c:v>1795.2382</c:v>
                </c:pt>
                <c:pt idx="9">
                  <c:v>1553.3490999999999</c:v>
                </c:pt>
                <c:pt idx="10">
                  <c:v>1546.1831999999972</c:v>
                </c:pt>
                <c:pt idx="11">
                  <c:v>1667.7573</c:v>
                </c:pt>
                <c:pt idx="12">
                  <c:v>2052.0324999999998</c:v>
                </c:pt>
                <c:pt idx="13">
                  <c:v>1920.4681</c:v>
                </c:pt>
                <c:pt idx="14">
                  <c:v>1552.9968000000001</c:v>
                </c:pt>
                <c:pt idx="15">
                  <c:v>1809.1814999999972</c:v>
                </c:pt>
                <c:pt idx="16">
                  <c:v>1763.0364999999999</c:v>
                </c:pt>
                <c:pt idx="17">
                  <c:v>1361.1146999999999</c:v>
                </c:pt>
                <c:pt idx="18">
                  <c:v>1970.615</c:v>
                </c:pt>
                <c:pt idx="19">
                  <c:v>1732.2062000000001</c:v>
                </c:pt>
                <c:pt idx="20">
                  <c:v>1741.0593999999999</c:v>
                </c:pt>
                <c:pt idx="21">
                  <c:v>1770.655</c:v>
                </c:pt>
                <c:pt idx="22">
                  <c:v>2161.1614</c:v>
                </c:pt>
                <c:pt idx="23">
                  <c:v>2968.1010999999999</c:v>
                </c:pt>
                <c:pt idx="24">
                  <c:v>2448.6514000000002</c:v>
                </c:pt>
                <c:pt idx="25">
                  <c:v>2579.455100000006</c:v>
                </c:pt>
                <c:pt idx="26">
                  <c:v>2220.2082999999934</c:v>
                </c:pt>
                <c:pt idx="27">
                  <c:v>1762.0698</c:v>
                </c:pt>
                <c:pt idx="28">
                  <c:v>1739.7957000000001</c:v>
                </c:pt>
                <c:pt idx="29">
                  <c:v>1708.6898999999999</c:v>
                </c:pt>
                <c:pt idx="30">
                  <c:v>1798.7001</c:v>
                </c:pt>
                <c:pt idx="31">
                  <c:v>2213.4807000000001</c:v>
                </c:pt>
                <c:pt idx="32">
                  <c:v>2095.7195000000002</c:v>
                </c:pt>
                <c:pt idx="33">
                  <c:v>1986.2861</c:v>
                </c:pt>
                <c:pt idx="34">
                  <c:v>1176.3262999999999</c:v>
                </c:pt>
                <c:pt idx="35" formatCode="#,##0">
                  <c:v>2336.3467000000001</c:v>
                </c:pt>
                <c:pt idx="36">
                  <c:v>2854.9978000000001</c:v>
                </c:pt>
                <c:pt idx="37">
                  <c:v>3332.5863999999997</c:v>
                </c:pt>
                <c:pt idx="38">
                  <c:v>3304.5104999999999</c:v>
                </c:pt>
                <c:pt idx="39" formatCode="#,##0">
                  <c:v>3341.353300000007</c:v>
                </c:pt>
                <c:pt idx="40" formatCode="#,##0">
                  <c:v>3443.6772000000001</c:v>
                </c:pt>
                <c:pt idx="41" formatCode="#,##0">
                  <c:v>3916.4616999999998</c:v>
                </c:pt>
                <c:pt idx="42" formatCode="#,##0">
                  <c:v>4431</c:v>
                </c:pt>
                <c:pt idx="43" formatCode="#,##0">
                  <c:v>4496.0327000000007</c:v>
                </c:pt>
                <c:pt idx="44" formatCode="#,##0">
                  <c:v>4046.0532000000012</c:v>
                </c:pt>
                <c:pt idx="45" formatCode="#,##0">
                  <c:v>4162.6699000000044</c:v>
                </c:pt>
                <c:pt idx="46" formatCode="#,##0">
                  <c:v>4233.6274000000003</c:v>
                </c:pt>
                <c:pt idx="47" formatCode="#,##0">
                  <c:v>4397.1289000000024</c:v>
                </c:pt>
                <c:pt idx="48" formatCode="#,##0">
                  <c:v>4838.7725</c:v>
                </c:pt>
                <c:pt idx="49" formatCode="#,##0">
                  <c:v>5886.6455000000014</c:v>
                </c:pt>
                <c:pt idx="50" formatCode="#,##0">
                  <c:v>7816.0967000000001</c:v>
                </c:pt>
                <c:pt idx="51" formatCode="#,##0">
                  <c:v>7795.6875</c:v>
                </c:pt>
                <c:pt idx="52" formatCode="#,##0">
                  <c:v>8051.46</c:v>
                </c:pt>
                <c:pt idx="53" formatCode="#,##0">
                  <c:v>8621.0244000000148</c:v>
                </c:pt>
                <c:pt idx="54" formatCode="#,##0">
                  <c:v>10628.387699999965</c:v>
                </c:pt>
                <c:pt idx="55" formatCode="#,##0">
                  <c:v>9728.412099999985</c:v>
                </c:pt>
                <c:pt idx="56" formatCode="#,##0">
                  <c:v>8534.9061999999612</c:v>
                </c:pt>
                <c:pt idx="57" formatCode="#,##0">
                  <c:v>9201.2626999999811</c:v>
                </c:pt>
                <c:pt idx="58" formatCode="#,##0">
                  <c:v>10321.107400000004</c:v>
                </c:pt>
                <c:pt idx="59" formatCode="#,##0">
                  <c:v>12460.767599999985</c:v>
                </c:pt>
                <c:pt idx="60" formatCode="#,##0">
                  <c:v>10691.5918</c:v>
                </c:pt>
                <c:pt idx="61" formatCode="#,##0">
                  <c:v>10355.915999999965</c:v>
                </c:pt>
                <c:pt idx="62" formatCode="#,##0">
                  <c:v>9843.2900000000009</c:v>
                </c:pt>
                <c:pt idx="63" formatCode="#,##0">
                  <c:v>9914.0967000000001</c:v>
                </c:pt>
                <c:pt idx="64" formatCode="#,##0">
                  <c:v>9784.5244000000148</c:v>
                </c:pt>
                <c:pt idx="65" formatCode="#,##0">
                  <c:v>10988.08789999998</c:v>
                </c:pt>
                <c:pt idx="66" formatCode="#,##0">
                  <c:v>12217.8262</c:v>
                </c:pt>
                <c:pt idx="67" formatCode="#,##0">
                  <c:v>11106.4697</c:v>
                </c:pt>
                <c:pt idx="68" formatCode="#,##0">
                  <c:v>11178.205099999985</c:v>
                </c:pt>
                <c:pt idx="69" formatCode="#,##0">
                  <c:v>13055.2793</c:v>
                </c:pt>
                <c:pt idx="70" formatCode="#,##0">
                  <c:v>12509.238300000006</c:v>
                </c:pt>
                <c:pt idx="71" formatCode="#,##0">
                  <c:v>12752.126</c:v>
                </c:pt>
                <c:pt idx="72" formatCode="#,##0">
                  <c:v>14399.584000000004</c:v>
                </c:pt>
                <c:pt idx="73" formatCode="#,##0">
                  <c:v>13435.126</c:v>
                </c:pt>
                <c:pt idx="74" formatCode="#,##0">
                  <c:v>12872.5146</c:v>
                </c:pt>
                <c:pt idx="75" formatCode="0.00">
                  <c:v>12774.807599999978</c:v>
                </c:pt>
                <c:pt idx="76" formatCode="0.00">
                  <c:v>13980.549800000004</c:v>
                </c:pt>
                <c:pt idx="77" formatCode="0.00">
                  <c:v>16231.640600000002</c:v>
                </c:pt>
                <c:pt idx="78" formatCode="0.00">
                  <c:v>15597.0039</c:v>
                </c:pt>
                <c:pt idx="79" formatCode="0.00">
                  <c:v>15333.856400000001</c:v>
                </c:pt>
                <c:pt idx="80" formatCode="0.00">
                  <c:v>14312.08789999998</c:v>
                </c:pt>
                <c:pt idx="81" formatCode="0.00">
                  <c:v>14334.421899999987</c:v>
                </c:pt>
                <c:pt idx="82" formatCode="0.00">
                  <c:v>16198.8984</c:v>
                </c:pt>
                <c:pt idx="83" formatCode="0.00">
                  <c:v>14787.3457</c:v>
                </c:pt>
                <c:pt idx="84" formatCode="0.00">
                  <c:v>13817.021500000004</c:v>
                </c:pt>
                <c:pt idx="85" formatCode="0.00">
                  <c:v>12742.15529999998</c:v>
                </c:pt>
                <c:pt idx="86" formatCode="0.00">
                  <c:v>12442.829100000001</c:v>
                </c:pt>
                <c:pt idx="87" formatCode="0.00">
                  <c:v>12322.416999999969</c:v>
                </c:pt>
                <c:pt idx="88" formatCode="0.00">
                  <c:v>12065.169900000001</c:v>
                </c:pt>
                <c:pt idx="89" formatCode="0.00">
                  <c:v>11559.731400000024</c:v>
                </c:pt>
                <c:pt idx="90" formatCode="0.00">
                  <c:v>10925.132799999999</c:v>
                </c:pt>
                <c:pt idx="91" formatCode="0.00">
                  <c:v>10573.001</c:v>
                </c:pt>
                <c:pt idx="92" formatCode="0.00">
                  <c:v>10524.4121</c:v>
                </c:pt>
                <c:pt idx="93" formatCode="0.00">
                  <c:v>10374.1504</c:v>
                </c:pt>
                <c:pt idx="94" formatCode="0.00">
                  <c:v>10370.916999999969</c:v>
                </c:pt>
                <c:pt idx="95" formatCode="0.00">
                  <c:v>9322.4892999999811</c:v>
                </c:pt>
                <c:pt idx="96" formatCode="0.00">
                  <c:v>9274.1016</c:v>
                </c:pt>
                <c:pt idx="97" formatCode="0.00">
                  <c:v>8330.9052999999749</c:v>
                </c:pt>
                <c:pt idx="98" formatCode="0.00">
                  <c:v>6302.5839999999998</c:v>
                </c:pt>
                <c:pt idx="99" formatCode="0.00">
                  <c:v>5164.7559000000001</c:v>
                </c:pt>
                <c:pt idx="100" formatCode="0.00">
                  <c:v>4730.0947000000006</c:v>
                </c:pt>
                <c:pt idx="101" formatCode="0.00">
                  <c:v>4657.1357000000016</c:v>
                </c:pt>
                <c:pt idx="102" formatCode="#,##0">
                  <c:v>4716.4365000000007</c:v>
                </c:pt>
                <c:pt idx="103" formatCode="#,##0">
                  <c:v>4714.7126500000013</c:v>
                </c:pt>
                <c:pt idx="104" formatCode="#,##0">
                  <c:v>5041.9195475000006</c:v>
                </c:pt>
                <c:pt idx="105" formatCode="#,##0">
                  <c:v>4958.2074796249999</c:v>
                </c:pt>
                <c:pt idx="106" formatCode="#,##0">
                  <c:v>4861.9386015687514</c:v>
                </c:pt>
                <c:pt idx="107" formatCode="#,##0">
                  <c:v>4001.2293918040627</c:v>
                </c:pt>
                <c:pt idx="108" formatCode="#,##0">
                  <c:v>3873.9138005746722</c:v>
                </c:pt>
                <c:pt idx="109" formatCode="#,##0">
                  <c:v>3427.5008706608733</c:v>
                </c:pt>
                <c:pt idx="110" formatCode="#,##0">
                  <c:v>2989.1260012600037</c:v>
                </c:pt>
                <c:pt idx="111" formatCode="#,##0">
                  <c:v>2795.4949014490048</c:v>
                </c:pt>
                <c:pt idx="112" formatCode="#,##0">
                  <c:v>2572.8191366663659</c:v>
                </c:pt>
                <c:pt idx="113" formatCode="#,##0">
                  <c:v>2402.1010503329921</c:v>
                </c:pt>
                <c:pt idx="114" formatCode="#,##0">
                  <c:v>2411.4905450813271</c:v>
                </c:pt>
                <c:pt idx="115" formatCode="#,##0">
                  <c:v>2420.8330923559261</c:v>
                </c:pt>
                <c:pt idx="116" formatCode="#,##0">
                  <c:v>2430.12892689414</c:v>
                </c:pt>
                <c:pt idx="117" formatCode="#,##0">
                  <c:v>2439.3782822596695</c:v>
                </c:pt>
                <c:pt idx="118" formatCode="#,##0">
                  <c:v>2448.5813908483774</c:v>
                </c:pt>
                <c:pt idx="119" formatCode="#,##0">
                  <c:v>2457.7384838941293</c:v>
                </c:pt>
                <c:pt idx="120" formatCode="#,##0">
                  <c:v>2466.8497914746586</c:v>
                </c:pt>
                <c:pt idx="121" formatCode="#,##0">
                  <c:v>2395.9155425172949</c:v>
                </c:pt>
              </c:numCache>
            </c:numRef>
          </c:val>
        </c:ser>
        <c:ser>
          <c:idx val="1"/>
          <c:order val="2"/>
          <c:tx>
            <c:v>River Release</c:v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'Current Year  J-J 1112'!$AL$8:$AL$129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1112'!$M$8:$M$129</c:f>
              <c:numCache>
                <c:formatCode>0</c:formatCode>
                <c:ptCount val="122"/>
                <c:pt idx="0">
                  <c:v>2750</c:v>
                </c:pt>
                <c:pt idx="1">
                  <c:v>2750</c:v>
                </c:pt>
                <c:pt idx="2">
                  <c:v>2750</c:v>
                </c:pt>
                <c:pt idx="3">
                  <c:v>2750</c:v>
                </c:pt>
                <c:pt idx="4">
                  <c:v>2750</c:v>
                </c:pt>
                <c:pt idx="5">
                  <c:v>2750</c:v>
                </c:pt>
                <c:pt idx="6">
                  <c:v>2750</c:v>
                </c:pt>
                <c:pt idx="7">
                  <c:v>2750</c:v>
                </c:pt>
                <c:pt idx="8">
                  <c:v>2750</c:v>
                </c:pt>
                <c:pt idx="9">
                  <c:v>2750</c:v>
                </c:pt>
                <c:pt idx="10">
                  <c:v>2750</c:v>
                </c:pt>
                <c:pt idx="11">
                  <c:v>2750</c:v>
                </c:pt>
                <c:pt idx="12">
                  <c:v>2750</c:v>
                </c:pt>
                <c:pt idx="13">
                  <c:v>2750</c:v>
                </c:pt>
                <c:pt idx="14">
                  <c:v>2750</c:v>
                </c:pt>
                <c:pt idx="15">
                  <c:v>2750</c:v>
                </c:pt>
                <c:pt idx="16">
                  <c:v>2750</c:v>
                </c:pt>
                <c:pt idx="17">
                  <c:v>2750</c:v>
                </c:pt>
                <c:pt idx="18">
                  <c:v>2750</c:v>
                </c:pt>
                <c:pt idx="19">
                  <c:v>2750</c:v>
                </c:pt>
                <c:pt idx="20">
                  <c:v>2750</c:v>
                </c:pt>
                <c:pt idx="21">
                  <c:v>2750</c:v>
                </c:pt>
                <c:pt idx="22">
                  <c:v>2750</c:v>
                </c:pt>
                <c:pt idx="23">
                  <c:v>2750</c:v>
                </c:pt>
                <c:pt idx="24">
                  <c:v>2750</c:v>
                </c:pt>
                <c:pt idx="25">
                  <c:v>2750</c:v>
                </c:pt>
                <c:pt idx="26">
                  <c:v>2750</c:v>
                </c:pt>
                <c:pt idx="27">
                  <c:v>2750</c:v>
                </c:pt>
                <c:pt idx="28">
                  <c:v>2750</c:v>
                </c:pt>
                <c:pt idx="29">
                  <c:v>2750</c:v>
                </c:pt>
                <c:pt idx="30">
                  <c:v>2500</c:v>
                </c:pt>
                <c:pt idx="31">
                  <c:v>2500</c:v>
                </c:pt>
                <c:pt idx="32">
                  <c:v>2500</c:v>
                </c:pt>
                <c:pt idx="33">
                  <c:v>2500</c:v>
                </c:pt>
                <c:pt idx="34">
                  <c:v>2500</c:v>
                </c:pt>
                <c:pt idx="35">
                  <c:v>2500</c:v>
                </c:pt>
                <c:pt idx="36">
                  <c:v>2500</c:v>
                </c:pt>
                <c:pt idx="37">
                  <c:v>2500</c:v>
                </c:pt>
                <c:pt idx="38">
                  <c:v>2500</c:v>
                </c:pt>
                <c:pt idx="39">
                  <c:v>2500</c:v>
                </c:pt>
                <c:pt idx="40">
                  <c:v>2500</c:v>
                </c:pt>
                <c:pt idx="41">
                  <c:v>2500</c:v>
                </c:pt>
                <c:pt idx="42">
                  <c:v>2500</c:v>
                </c:pt>
                <c:pt idx="43">
                  <c:v>3500</c:v>
                </c:pt>
                <c:pt idx="44">
                  <c:v>4500</c:v>
                </c:pt>
                <c:pt idx="45">
                  <c:v>5500</c:v>
                </c:pt>
                <c:pt idx="46">
                  <c:v>5500</c:v>
                </c:pt>
                <c:pt idx="47" formatCode="#,##0">
                  <c:v>5500</c:v>
                </c:pt>
                <c:pt idx="48" formatCode="#,##0">
                  <c:v>5500</c:v>
                </c:pt>
                <c:pt idx="49" formatCode="#,##0">
                  <c:v>5500</c:v>
                </c:pt>
                <c:pt idx="50" formatCode="#,##0">
                  <c:v>6500</c:v>
                </c:pt>
                <c:pt idx="51" formatCode="#,##0">
                  <c:v>7500</c:v>
                </c:pt>
                <c:pt idx="52" formatCode="#,##0">
                  <c:v>7500</c:v>
                </c:pt>
                <c:pt idx="53" formatCode="#,##0">
                  <c:v>8000</c:v>
                </c:pt>
                <c:pt idx="54" formatCode="#,##0">
                  <c:v>8000</c:v>
                </c:pt>
                <c:pt idx="55" formatCode="#,##0">
                  <c:v>9000</c:v>
                </c:pt>
                <c:pt idx="56" formatCode="#,##0">
                  <c:v>9500</c:v>
                </c:pt>
                <c:pt idx="57" formatCode="#,##0">
                  <c:v>9500</c:v>
                </c:pt>
                <c:pt idx="58" formatCode="#,##0">
                  <c:v>9500</c:v>
                </c:pt>
                <c:pt idx="59" formatCode="#,##0">
                  <c:v>9500</c:v>
                </c:pt>
                <c:pt idx="60" formatCode="#,##0">
                  <c:v>9500</c:v>
                </c:pt>
                <c:pt idx="61" formatCode="#,##0">
                  <c:v>9500</c:v>
                </c:pt>
                <c:pt idx="62" formatCode="#,##0">
                  <c:v>9500</c:v>
                </c:pt>
                <c:pt idx="63" formatCode="#,##0">
                  <c:v>9500</c:v>
                </c:pt>
                <c:pt idx="64" formatCode="#,##0">
                  <c:v>9500</c:v>
                </c:pt>
                <c:pt idx="65" formatCode="#,##0">
                  <c:v>9500</c:v>
                </c:pt>
                <c:pt idx="66" formatCode="#,##0">
                  <c:v>9500</c:v>
                </c:pt>
                <c:pt idx="67" formatCode="#,##0">
                  <c:v>9500</c:v>
                </c:pt>
                <c:pt idx="68" formatCode="#,##0">
                  <c:v>9500</c:v>
                </c:pt>
                <c:pt idx="69" formatCode="#,##0">
                  <c:v>9500</c:v>
                </c:pt>
                <c:pt idx="70" formatCode="#,##0">
                  <c:v>9500</c:v>
                </c:pt>
                <c:pt idx="71" formatCode="#,##0">
                  <c:v>9500</c:v>
                </c:pt>
                <c:pt idx="72" formatCode="#,##0">
                  <c:v>9500</c:v>
                </c:pt>
                <c:pt idx="73" formatCode="#,##0">
                  <c:v>9500</c:v>
                </c:pt>
                <c:pt idx="74" formatCode="#,##0">
                  <c:v>9500</c:v>
                </c:pt>
                <c:pt idx="75" formatCode="#,##0">
                  <c:v>9500</c:v>
                </c:pt>
                <c:pt idx="76" formatCode="#,##0">
                  <c:v>9500</c:v>
                </c:pt>
                <c:pt idx="77" formatCode="#,##0">
                  <c:v>9500</c:v>
                </c:pt>
                <c:pt idx="78" formatCode="#,##0">
                  <c:v>9500</c:v>
                </c:pt>
                <c:pt idx="79" formatCode="#,##0">
                  <c:v>9500</c:v>
                </c:pt>
                <c:pt idx="80" formatCode="#,##0">
                  <c:v>9500</c:v>
                </c:pt>
                <c:pt idx="81" formatCode="#,##0">
                  <c:v>9500</c:v>
                </c:pt>
                <c:pt idx="82" formatCode="#,##0">
                  <c:v>9500</c:v>
                </c:pt>
                <c:pt idx="83" formatCode="#,##0">
                  <c:v>9500</c:v>
                </c:pt>
                <c:pt idx="84" formatCode="#,##0">
                  <c:v>9500</c:v>
                </c:pt>
                <c:pt idx="85" formatCode="#,##0">
                  <c:v>9500</c:v>
                </c:pt>
                <c:pt idx="86" formatCode="#,##0">
                  <c:v>9500</c:v>
                </c:pt>
                <c:pt idx="87" formatCode="#,##0">
                  <c:v>9500</c:v>
                </c:pt>
                <c:pt idx="88" formatCode="#,##0">
                  <c:v>9500</c:v>
                </c:pt>
                <c:pt idx="89" formatCode="#,##0">
                  <c:v>9500</c:v>
                </c:pt>
                <c:pt idx="90" formatCode="#,##0">
                  <c:v>9500</c:v>
                </c:pt>
                <c:pt idx="91" formatCode="0.00">
                  <c:v>9000</c:v>
                </c:pt>
                <c:pt idx="92" formatCode="0.00">
                  <c:v>9000</c:v>
                </c:pt>
                <c:pt idx="93" formatCode="0.00">
                  <c:v>8500</c:v>
                </c:pt>
                <c:pt idx="94" formatCode="0.00">
                  <c:v>8500</c:v>
                </c:pt>
                <c:pt idx="95" formatCode="0.00">
                  <c:v>7500</c:v>
                </c:pt>
                <c:pt idx="96" formatCode="0.00">
                  <c:v>7500</c:v>
                </c:pt>
                <c:pt idx="97" formatCode="0.00">
                  <c:v>6500</c:v>
                </c:pt>
                <c:pt idx="98" formatCode="0.00">
                  <c:v>5500</c:v>
                </c:pt>
                <c:pt idx="99" formatCode="0.00">
                  <c:v>4500</c:v>
                </c:pt>
                <c:pt idx="100" formatCode="0.00">
                  <c:v>4500</c:v>
                </c:pt>
                <c:pt idx="101" formatCode="0.00">
                  <c:v>4500</c:v>
                </c:pt>
                <c:pt idx="102" formatCode="0.00">
                  <c:v>4500</c:v>
                </c:pt>
                <c:pt idx="103" formatCode="0.00">
                  <c:v>4500</c:v>
                </c:pt>
              </c:numCache>
            </c:numRef>
          </c:val>
        </c:ser>
        <c:ser>
          <c:idx val="6"/>
          <c:order val="3"/>
          <c:tx>
            <c:v>Forecast River</c:v>
          </c:tx>
          <c:spPr>
            <a:ln w="3175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'Current Year  J-J 1112'!$AL$8:$AL$129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1112'!$N$8:$N$129</c:f>
              <c:numCache>
                <c:formatCode>General</c:formatCode>
                <c:ptCount val="122"/>
                <c:pt idx="104" formatCode="#,##0">
                  <c:v>4500</c:v>
                </c:pt>
                <c:pt idx="105" formatCode="#,##0">
                  <c:v>4500</c:v>
                </c:pt>
                <c:pt idx="106" formatCode="#,##0">
                  <c:v>4500</c:v>
                </c:pt>
                <c:pt idx="107" formatCode="#,##0">
                  <c:v>4500</c:v>
                </c:pt>
                <c:pt idx="108" formatCode="#,##0">
                  <c:v>3500</c:v>
                </c:pt>
                <c:pt idx="109" formatCode="#,##0">
                  <c:v>3500</c:v>
                </c:pt>
                <c:pt idx="110" formatCode="#,##0">
                  <c:v>3500</c:v>
                </c:pt>
                <c:pt idx="111" formatCode="#,##0">
                  <c:v>3000</c:v>
                </c:pt>
                <c:pt idx="112" formatCode="#,##0">
                  <c:v>3000</c:v>
                </c:pt>
                <c:pt idx="113" formatCode="#,##0">
                  <c:v>3000</c:v>
                </c:pt>
                <c:pt idx="114" formatCode="#,##0">
                  <c:v>3000</c:v>
                </c:pt>
                <c:pt idx="115" formatCode="#,##0">
                  <c:v>3000</c:v>
                </c:pt>
                <c:pt idx="116" formatCode="#,##0">
                  <c:v>3000</c:v>
                </c:pt>
                <c:pt idx="117" formatCode="#,##0">
                  <c:v>3000</c:v>
                </c:pt>
                <c:pt idx="118" formatCode="#,##0">
                  <c:v>3000</c:v>
                </c:pt>
                <c:pt idx="119" formatCode="#,##0">
                  <c:v>3000</c:v>
                </c:pt>
                <c:pt idx="120" formatCode="#,##0">
                  <c:v>3000</c:v>
                </c:pt>
                <c:pt idx="121" formatCode="#,##0">
                  <c:v>3000</c:v>
                </c:pt>
              </c:numCache>
            </c:numRef>
          </c:val>
        </c:ser>
        <c:marker val="1"/>
        <c:axId val="42343808"/>
        <c:axId val="42345600"/>
      </c:lineChart>
      <c:dateAx>
        <c:axId val="42340352"/>
        <c:scaling>
          <c:orientation val="minMax"/>
        </c:scaling>
        <c:axPos val="b"/>
        <c:majorGridlines/>
        <c:numFmt formatCode="m/d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341888"/>
        <c:crosses val="autoZero"/>
        <c:auto val="1"/>
        <c:lblOffset val="100"/>
        <c:baseTimeUnit val="days"/>
        <c:majorUnit val="1"/>
        <c:majorTimeUnit val="months"/>
        <c:minorUnit val="1"/>
        <c:minorTimeUnit val="days"/>
      </c:dateAx>
      <c:valAx>
        <c:axId val="42341888"/>
        <c:scaling>
          <c:orientation val="minMax"/>
          <c:max val="3647"/>
          <c:min val="361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Lake Elevation</a:t>
                </a:r>
                <a:r>
                  <a:rPr lang="en-US" sz="1400" baseline="0"/>
                  <a:t> feet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2.37791932059448E-2"/>
              <c:y val="0.27285223367697592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340352"/>
        <c:crosses val="autoZero"/>
        <c:crossBetween val="between"/>
      </c:valAx>
      <c:dateAx>
        <c:axId val="42343808"/>
        <c:scaling>
          <c:orientation val="minMax"/>
        </c:scaling>
        <c:delete val="1"/>
        <c:axPos val="b"/>
        <c:numFmt formatCode="[$-409]d\-mmm;@" sourceLinked="1"/>
        <c:tickLblPos val="none"/>
        <c:crossAx val="42345600"/>
        <c:crosses val="autoZero"/>
        <c:auto val="1"/>
        <c:lblOffset val="100"/>
        <c:baseTimeUnit val="days"/>
      </c:dateAx>
      <c:valAx>
        <c:axId val="42345600"/>
        <c:scaling>
          <c:orientation val="minMax"/>
          <c:max val="1600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Discharge CFS</a:t>
                </a:r>
              </a:p>
            </c:rich>
          </c:tx>
          <c:layout>
            <c:manualLayout>
              <c:xMode val="edge"/>
              <c:yMode val="edge"/>
              <c:x val="0.95031847133757963"/>
              <c:y val="0.35051546391753147"/>
            </c:manualLayout>
          </c:layout>
          <c:spPr>
            <a:noFill/>
            <a:ln w="25400">
              <a:noFill/>
            </a:ln>
          </c:spPr>
        </c:title>
        <c:numFmt formatCode="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343808"/>
        <c:crosses val="max"/>
        <c:crossBetween val="between"/>
      </c:valAx>
      <c:spPr>
        <a:solidFill>
          <a:schemeClr val="bg1">
            <a:lumMod val="95000"/>
          </a:schemeClr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861995753715782"/>
          <c:y val="0.91202749140893469"/>
          <c:w val="0.69390743878534167"/>
          <c:h val="8.735358689619267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/>
              <a:t>Bighorn Lake Rule Curve Operation Continuing 2,750</a:t>
            </a:r>
            <a:r>
              <a:rPr lang="en-US" sz="1200" baseline="0"/>
              <a:t> cfs Release through April, 2,500 cfs through May 15 and 9,000 cfs from May 15-June 30 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sz="1200"/>
          </a:p>
        </c:rich>
      </c:tx>
      <c:layout>
        <c:manualLayout>
          <c:xMode val="edge"/>
          <c:yMode val="edge"/>
          <c:x val="0.13503184713375788"/>
          <c:y val="3.3676975945017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734607218683937"/>
          <c:y val="0.13470790378006894"/>
          <c:w val="0.73800424628451866"/>
          <c:h val="0.67353951890034369"/>
        </c:manualLayout>
      </c:layout>
      <c:lineChart>
        <c:grouping val="standard"/>
        <c:ser>
          <c:idx val="2"/>
          <c:order val="4"/>
          <c:tx>
            <c:v>Elevation</c:v>
          </c:tx>
          <c:spPr>
            <a:ln w="3492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'Current Year  J-J 1112'!$A$8:$A$129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1112'!$T$8:$T$129</c:f>
              <c:numCache>
                <c:formatCode>0.0_)</c:formatCode>
                <c:ptCount val="122"/>
                <c:pt idx="0">
                  <c:v>3623.5999999999785</c:v>
                </c:pt>
                <c:pt idx="1">
                  <c:v>3623.5999999999785</c:v>
                </c:pt>
                <c:pt idx="2">
                  <c:v>3623.4999999999786</c:v>
                </c:pt>
                <c:pt idx="3">
                  <c:v>3623.2999999999788</c:v>
                </c:pt>
                <c:pt idx="4">
                  <c:v>3623.1999999999789</c:v>
                </c:pt>
                <c:pt idx="5">
                  <c:v>3622.9999999999791</c:v>
                </c:pt>
                <c:pt idx="6">
                  <c:v>3622.7999999999793</c:v>
                </c:pt>
                <c:pt idx="7">
                  <c:v>3622.5999999999794</c:v>
                </c:pt>
                <c:pt idx="8">
                  <c:v>3622.3999999999796</c:v>
                </c:pt>
                <c:pt idx="9">
                  <c:v>3622.0999999999799</c:v>
                </c:pt>
                <c:pt idx="10">
                  <c:v>3621.7999999999797</c:v>
                </c:pt>
                <c:pt idx="11">
                  <c:v>3621.5999999999804</c:v>
                </c:pt>
                <c:pt idx="12">
                  <c:v>3621.3999999999805</c:v>
                </c:pt>
                <c:pt idx="13">
                  <c:v>3621.1999999999807</c:v>
                </c:pt>
                <c:pt idx="14">
                  <c:v>3620.9999999999809</c:v>
                </c:pt>
                <c:pt idx="15">
                  <c:v>3620.6999999999807</c:v>
                </c:pt>
                <c:pt idx="16">
                  <c:v>3620.4999999999814</c:v>
                </c:pt>
                <c:pt idx="17">
                  <c:v>3620.1999999999807</c:v>
                </c:pt>
                <c:pt idx="18">
                  <c:v>3619.9999999999818</c:v>
                </c:pt>
                <c:pt idx="19">
                  <c:v>3619.6999999999807</c:v>
                </c:pt>
                <c:pt idx="20">
                  <c:v>3619.4999999999823</c:v>
                </c:pt>
                <c:pt idx="21">
                  <c:v>3619.2999999999797</c:v>
                </c:pt>
                <c:pt idx="22">
                  <c:v>3619.0999999999817</c:v>
                </c:pt>
                <c:pt idx="23">
                  <c:v>3619.1999999999807</c:v>
                </c:pt>
                <c:pt idx="24">
                  <c:v>3619.0999999999817</c:v>
                </c:pt>
                <c:pt idx="25">
                  <c:v>3619.0999999999817</c:v>
                </c:pt>
                <c:pt idx="26">
                  <c:v>3618.9999999999827</c:v>
                </c:pt>
                <c:pt idx="27">
                  <c:v>3618.7999999999797</c:v>
                </c:pt>
                <c:pt idx="28">
                  <c:v>3618.4999999999832</c:v>
                </c:pt>
                <c:pt idx="29">
                  <c:v>3618.2999999999834</c:v>
                </c:pt>
                <c:pt idx="30">
                  <c:v>3618.0999999999835</c:v>
                </c:pt>
                <c:pt idx="31">
                  <c:v>3617.9999999999836</c:v>
                </c:pt>
                <c:pt idx="32">
                  <c:v>3617.8999999999842</c:v>
                </c:pt>
                <c:pt idx="33">
                  <c:v>3617.7999999999838</c:v>
                </c:pt>
                <c:pt idx="34">
                  <c:v>3617.4999999999841</c:v>
                </c:pt>
                <c:pt idx="35">
                  <c:v>3617.4999999999841</c:v>
                </c:pt>
                <c:pt idx="36">
                  <c:v>3617.599999999984</c:v>
                </c:pt>
                <c:pt idx="37">
                  <c:v>3617.7999999999838</c:v>
                </c:pt>
                <c:pt idx="38">
                  <c:v>3618.0999999999835</c:v>
                </c:pt>
                <c:pt idx="39">
                  <c:v>3618.2999999999834</c:v>
                </c:pt>
                <c:pt idx="40">
                  <c:v>3618.5999999999831</c:v>
                </c:pt>
                <c:pt idx="41">
                  <c:v>3618.9999999999827</c:v>
                </c:pt>
                <c:pt idx="42">
                  <c:v>3619.4999999999823</c:v>
                </c:pt>
                <c:pt idx="43">
                  <c:v>3619.6999999999807</c:v>
                </c:pt>
                <c:pt idx="44">
                  <c:v>3619.5999999999817</c:v>
                </c:pt>
                <c:pt idx="45">
                  <c:v>3619.2999999999797</c:v>
                </c:pt>
                <c:pt idx="46">
                  <c:v>3618.9999999999827</c:v>
                </c:pt>
                <c:pt idx="47">
                  <c:v>3618.699999999983</c:v>
                </c:pt>
                <c:pt idx="48">
                  <c:v>3618.5999999999831</c:v>
                </c:pt>
                <c:pt idx="49">
                  <c:v>3618.699999999983</c:v>
                </c:pt>
                <c:pt idx="50">
                  <c:v>3619.0999999999817</c:v>
                </c:pt>
                <c:pt idx="51">
                  <c:v>3619.1999999999807</c:v>
                </c:pt>
                <c:pt idx="52">
                  <c:v>3619.2999999999797</c:v>
                </c:pt>
                <c:pt idx="53">
                  <c:v>3619.4999999999823</c:v>
                </c:pt>
                <c:pt idx="54">
                  <c:v>3620.1999999999807</c:v>
                </c:pt>
                <c:pt idx="55">
                  <c:v>3620.3999999999814</c:v>
                </c:pt>
                <c:pt idx="56">
                  <c:v>3620.2999999999797</c:v>
                </c:pt>
                <c:pt idx="57">
                  <c:v>3620.2999999999797</c:v>
                </c:pt>
                <c:pt idx="58">
                  <c:v>3620.5999999999813</c:v>
                </c:pt>
                <c:pt idx="59">
                  <c:v>3621.4999999999804</c:v>
                </c:pt>
                <c:pt idx="60">
                  <c:v>3621.8999999999801</c:v>
                </c:pt>
                <c:pt idx="61">
                  <c:v>3622.1999999999798</c:v>
                </c:pt>
                <c:pt idx="62">
                  <c:v>3622.3999999999796</c:v>
                </c:pt>
                <c:pt idx="63">
                  <c:v>3622.6999999999794</c:v>
                </c:pt>
                <c:pt idx="64">
                  <c:v>3622.7999999999793</c:v>
                </c:pt>
                <c:pt idx="65">
                  <c:v>3623.1999999999789</c:v>
                </c:pt>
                <c:pt idx="66">
                  <c:v>3623.9999999999782</c:v>
                </c:pt>
                <c:pt idx="67">
                  <c:v>3624.3999999999778</c:v>
                </c:pt>
                <c:pt idx="68">
                  <c:v>3624.8999999999774</c:v>
                </c:pt>
                <c:pt idx="69">
                  <c:v>3625.6999999999757</c:v>
                </c:pt>
                <c:pt idx="70">
                  <c:v>3626.399999999976</c:v>
                </c:pt>
                <c:pt idx="71">
                  <c:v>3627.1999999999753</c:v>
                </c:pt>
                <c:pt idx="72">
                  <c:v>3628.2999999999743</c:v>
                </c:pt>
                <c:pt idx="73">
                  <c:v>3629.0999999999735</c:v>
                </c:pt>
                <c:pt idx="74">
                  <c:v>3629.8999999999728</c:v>
                </c:pt>
                <c:pt idx="75">
                  <c:v>3630.5999999999717</c:v>
                </c:pt>
                <c:pt idx="76">
                  <c:v>3631.4999999999714</c:v>
                </c:pt>
                <c:pt idx="77">
                  <c:v>3632.7999999999697</c:v>
                </c:pt>
                <c:pt idx="78">
                  <c:v>3633.9999999999691</c:v>
                </c:pt>
                <c:pt idx="79">
                  <c:v>3635.0999999999681</c:v>
                </c:pt>
                <c:pt idx="80">
                  <c:v>3635.9999999999673</c:v>
                </c:pt>
                <c:pt idx="81">
                  <c:v>3636.8999999999664</c:v>
                </c:pt>
                <c:pt idx="82">
                  <c:v>3637.9999999999654</c:v>
                </c:pt>
                <c:pt idx="83">
                  <c:v>3638.8999999999646</c:v>
                </c:pt>
                <c:pt idx="84">
                  <c:v>3639.6999999999639</c:v>
                </c:pt>
                <c:pt idx="85">
                  <c:v>3640.1999999999634</c:v>
                </c:pt>
                <c:pt idx="86">
                  <c:v>3640.699999999963</c:v>
                </c:pt>
                <c:pt idx="87">
                  <c:v>3641.1999999999607</c:v>
                </c:pt>
                <c:pt idx="88">
                  <c:v>3641.5999999999617</c:v>
                </c:pt>
                <c:pt idx="89">
                  <c:v>3641.8999999999619</c:v>
                </c:pt>
                <c:pt idx="90">
                  <c:v>3642.1999999999607</c:v>
                </c:pt>
                <c:pt idx="91">
                  <c:v>3642.2999999999597</c:v>
                </c:pt>
                <c:pt idx="92">
                  <c:v>3642.4999999999613</c:v>
                </c:pt>
                <c:pt idx="93">
                  <c:v>3642.6999999999607</c:v>
                </c:pt>
                <c:pt idx="94">
                  <c:v>3642.899999999961</c:v>
                </c:pt>
                <c:pt idx="95">
                  <c:v>3643.0999999999608</c:v>
                </c:pt>
                <c:pt idx="96">
                  <c:v>3643.2999999999597</c:v>
                </c:pt>
                <c:pt idx="97">
                  <c:v>3643.5999999999603</c:v>
                </c:pt>
                <c:pt idx="98">
                  <c:v>3643.5999999999603</c:v>
                </c:pt>
                <c:pt idx="99">
                  <c:v>3643.6999999999603</c:v>
                </c:pt>
                <c:pt idx="100">
                  <c:v>3643.5999999999603</c:v>
                </c:pt>
                <c:pt idx="101">
                  <c:v>3643.5999999999603</c:v>
                </c:pt>
                <c:pt idx="102">
                  <c:v>3643.5999999999603</c:v>
                </c:pt>
              </c:numCache>
            </c:numRef>
          </c:val>
        </c:ser>
        <c:ser>
          <c:idx val="7"/>
          <c:order val="5"/>
          <c:tx>
            <c:v>Forecast Elev</c:v>
          </c:tx>
          <c:spPr>
            <a:ln w="22225">
              <a:solidFill>
                <a:srgbClr val="FF0000"/>
              </a:solidFill>
              <a:prstDash val="lgDash"/>
            </a:ln>
          </c:spPr>
          <c:marker>
            <c:symbol val="none"/>
          </c:marker>
          <c:cat>
            <c:numRef>
              <c:f>'Current Year  J-J 1112'!$A$8:$A$129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1112'!$U$8:$U$129</c:f>
              <c:numCache>
                <c:formatCode>General</c:formatCode>
                <c:ptCount val="122"/>
                <c:pt idx="103" formatCode="0.0_)">
                  <c:v>3643.5999999999603</c:v>
                </c:pt>
                <c:pt idx="104" formatCode="0.0_)">
                  <c:v>3643.5999999999603</c:v>
                </c:pt>
                <c:pt idx="105" formatCode="0.0_)">
                  <c:v>3643.5999999999603</c:v>
                </c:pt>
                <c:pt idx="106" formatCode="0.0_)">
                  <c:v>3643.5999999999603</c:v>
                </c:pt>
                <c:pt idx="107" formatCode="0.0_)">
                  <c:v>3643.4999999999604</c:v>
                </c:pt>
                <c:pt idx="108" formatCode="0.0_)">
                  <c:v>3643.4999999999604</c:v>
                </c:pt>
                <c:pt idx="109" formatCode="0.0_)">
                  <c:v>3643.3999999999605</c:v>
                </c:pt>
                <c:pt idx="110" formatCode="0.0_)">
                  <c:v>3643.2999999999597</c:v>
                </c:pt>
                <c:pt idx="111" formatCode="0.0_)">
                  <c:v>3643.1999999999607</c:v>
                </c:pt>
                <c:pt idx="112" formatCode="0.0_)">
                  <c:v>3643.0999999999608</c:v>
                </c:pt>
                <c:pt idx="113" formatCode="0.0_)">
                  <c:v>3642.899999999961</c:v>
                </c:pt>
                <c:pt idx="114" formatCode="0.0_)">
                  <c:v>3642.7999999999597</c:v>
                </c:pt>
                <c:pt idx="115" formatCode="0.0_)">
                  <c:v>3642.5999999999613</c:v>
                </c:pt>
                <c:pt idx="116" formatCode="0.0_)">
                  <c:v>3642.4999999999613</c:v>
                </c:pt>
                <c:pt idx="117" formatCode="0.0_)">
                  <c:v>3642.3999999999614</c:v>
                </c:pt>
                <c:pt idx="118" formatCode="0.0_)">
                  <c:v>3642.1999999999607</c:v>
                </c:pt>
                <c:pt idx="119" formatCode="0.0_)">
                  <c:v>3642.0999999999617</c:v>
                </c:pt>
                <c:pt idx="120" formatCode="0.0_)">
                  <c:v>3641.9999999999618</c:v>
                </c:pt>
                <c:pt idx="121" formatCode="0.0_)">
                  <c:v>3641.7999999999597</c:v>
                </c:pt>
              </c:numCache>
            </c:numRef>
          </c:val>
        </c:ser>
        <c:ser>
          <c:idx val="3"/>
          <c:order val="6"/>
          <c:tx>
            <c:v>Rule Curve</c:v>
          </c:tx>
          <c:spPr>
            <a:ln w="44450">
              <a:solidFill>
                <a:srgbClr val="FF0000">
                  <a:alpha val="54000"/>
                </a:srgbClr>
              </a:solidFill>
              <a:prstDash val="sysDot"/>
            </a:ln>
          </c:spPr>
          <c:marker>
            <c:symbol val="none"/>
          </c:marker>
          <c:cat>
            <c:numRef>
              <c:f>'Current Year  J-J 1112'!$A$8:$A$129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1112'!$AH$8:$AH$129</c:f>
              <c:numCache>
                <c:formatCode>General</c:formatCode>
                <c:ptCount val="122"/>
                <c:pt idx="14" formatCode="0.0">
                  <c:v>3618.2999999999834</c:v>
                </c:pt>
                <c:pt idx="15" formatCode="0.0">
                  <c:v>3618.2999999999834</c:v>
                </c:pt>
                <c:pt idx="16" formatCode="0.0">
                  <c:v>3618.2999999999834</c:v>
                </c:pt>
                <c:pt idx="17" formatCode="0.0">
                  <c:v>3618.3999999999842</c:v>
                </c:pt>
                <c:pt idx="18" formatCode="0.0">
                  <c:v>3618.3999999999842</c:v>
                </c:pt>
                <c:pt idx="19" formatCode="0.0">
                  <c:v>3618.3999999999842</c:v>
                </c:pt>
                <c:pt idx="20" formatCode="0.0">
                  <c:v>3618.4999999999832</c:v>
                </c:pt>
                <c:pt idx="21" formatCode="0.0">
                  <c:v>3618.4999999999832</c:v>
                </c:pt>
                <c:pt idx="22" formatCode="0.0">
                  <c:v>3618.5999999999831</c:v>
                </c:pt>
                <c:pt idx="23" formatCode="0.0">
                  <c:v>3618.5999999999831</c:v>
                </c:pt>
                <c:pt idx="24" formatCode="0.0">
                  <c:v>3618.5999999999831</c:v>
                </c:pt>
                <c:pt idx="25" formatCode="0.0">
                  <c:v>3618.699999999983</c:v>
                </c:pt>
                <c:pt idx="26" formatCode="0.0">
                  <c:v>3618.7999999999797</c:v>
                </c:pt>
                <c:pt idx="27" formatCode="0.0">
                  <c:v>3618.8999999999828</c:v>
                </c:pt>
                <c:pt idx="28" formatCode="0.0">
                  <c:v>3618.9999999999827</c:v>
                </c:pt>
                <c:pt idx="29" formatCode="0.0">
                  <c:v>3619.0999999999817</c:v>
                </c:pt>
                <c:pt idx="30" formatCode="0.0">
                  <c:v>3618.7999999999797</c:v>
                </c:pt>
                <c:pt idx="31" formatCode="0.0">
                  <c:v>3618.8999999999828</c:v>
                </c:pt>
                <c:pt idx="32" formatCode="0.0">
                  <c:v>3618.9999999999827</c:v>
                </c:pt>
                <c:pt idx="33" formatCode="0.0">
                  <c:v>3619.1999999999807</c:v>
                </c:pt>
                <c:pt idx="34" formatCode="0.0">
                  <c:v>3619.3999999999824</c:v>
                </c:pt>
                <c:pt idx="35" formatCode="0.0">
                  <c:v>3619.5999999999817</c:v>
                </c:pt>
                <c:pt idx="36" formatCode="0.0">
                  <c:v>3619.7999999999797</c:v>
                </c:pt>
                <c:pt idx="37" formatCode="0.0">
                  <c:v>3619.8999999999819</c:v>
                </c:pt>
                <c:pt idx="38" formatCode="0.0">
                  <c:v>3620.0999999999817</c:v>
                </c:pt>
                <c:pt idx="39" formatCode="0.0">
                  <c:v>3620.2999999999797</c:v>
                </c:pt>
                <c:pt idx="40" formatCode="0.0">
                  <c:v>3620.3999999999814</c:v>
                </c:pt>
                <c:pt idx="41" formatCode="0.0">
                  <c:v>3620.4999999999814</c:v>
                </c:pt>
                <c:pt idx="42" formatCode="0.0">
                  <c:v>3620.6999999999807</c:v>
                </c:pt>
                <c:pt idx="43" formatCode="0.0">
                  <c:v>3620.899999999981</c:v>
                </c:pt>
                <c:pt idx="44" formatCode="0.0">
                  <c:v>3617.7999999999838</c:v>
                </c:pt>
                <c:pt idx="45" formatCode="0.0">
                  <c:v>3617.7999999999838</c:v>
                </c:pt>
                <c:pt idx="46" formatCode="0.0">
                  <c:v>3617.8999999999842</c:v>
                </c:pt>
                <c:pt idx="47" formatCode="0.0">
                  <c:v>3618.0999999999835</c:v>
                </c:pt>
                <c:pt idx="48" formatCode="0.0">
                  <c:v>3618.0999999999835</c:v>
                </c:pt>
                <c:pt idx="49" formatCode="0.0">
                  <c:v>3618.1999999999834</c:v>
                </c:pt>
                <c:pt idx="50" formatCode="0.0">
                  <c:v>3618.2999999999834</c:v>
                </c:pt>
                <c:pt idx="51" formatCode="0.0">
                  <c:v>3618.4999999999832</c:v>
                </c:pt>
                <c:pt idx="52" formatCode="0.0">
                  <c:v>3618.5999999999831</c:v>
                </c:pt>
                <c:pt idx="53" formatCode="0.0">
                  <c:v>3618.7999999999797</c:v>
                </c:pt>
                <c:pt idx="54" formatCode="0.0">
                  <c:v>3619.0999999999817</c:v>
                </c:pt>
                <c:pt idx="55" formatCode="0.0">
                  <c:v>3619.3999999999824</c:v>
                </c:pt>
                <c:pt idx="56" formatCode="0.0">
                  <c:v>3619.6999999999807</c:v>
                </c:pt>
                <c:pt idx="57" formatCode="0.0">
                  <c:v>3619.9999999999818</c:v>
                </c:pt>
                <c:pt idx="58" formatCode="0.0">
                  <c:v>3620.3999999999814</c:v>
                </c:pt>
                <c:pt idx="59" formatCode="0.0">
                  <c:v>3620.7999999999797</c:v>
                </c:pt>
                <c:pt idx="60" formatCode="0.0">
                  <c:v>3621.1999999999807</c:v>
                </c:pt>
                <c:pt idx="61" formatCode="0.0">
                  <c:v>3619.9999999999818</c:v>
                </c:pt>
                <c:pt idx="62" formatCode="0.0">
                  <c:v>3620.3999999999814</c:v>
                </c:pt>
                <c:pt idx="63" formatCode="0.0">
                  <c:v>3620.7999999999797</c:v>
                </c:pt>
                <c:pt idx="64" formatCode="0.0">
                  <c:v>3621.3999999999805</c:v>
                </c:pt>
                <c:pt idx="65" formatCode="0.0">
                  <c:v>3621.8999999999801</c:v>
                </c:pt>
                <c:pt idx="66" formatCode="0.0">
                  <c:v>3622.4999999999795</c:v>
                </c:pt>
                <c:pt idx="67" formatCode="0.0">
                  <c:v>3623.1999999999789</c:v>
                </c:pt>
                <c:pt idx="68" formatCode="0.0">
                  <c:v>3623.7999999999784</c:v>
                </c:pt>
                <c:pt idx="69" formatCode="0.0">
                  <c:v>3624.4999999999777</c:v>
                </c:pt>
                <c:pt idx="70" formatCode="0.0">
                  <c:v>3625.1999999999757</c:v>
                </c:pt>
                <c:pt idx="71" formatCode="0.0">
                  <c:v>3625.9999999999764</c:v>
                </c:pt>
                <c:pt idx="72" formatCode="0.0">
                  <c:v>3626.6999999999757</c:v>
                </c:pt>
                <c:pt idx="73" formatCode="0.0">
                  <c:v>3627.499999999975</c:v>
                </c:pt>
                <c:pt idx="74" formatCode="0.0">
                  <c:v>3628.2999999999743</c:v>
                </c:pt>
                <c:pt idx="75" formatCode="0.0">
                  <c:v>3629.0999999999735</c:v>
                </c:pt>
                <c:pt idx="76" formatCode="0.0">
                  <c:v>3629.8999999999728</c:v>
                </c:pt>
                <c:pt idx="77" formatCode="0.0">
                  <c:v>3630.6999999999707</c:v>
                </c:pt>
                <c:pt idx="78" formatCode="0.0">
                  <c:v>3631.4999999999714</c:v>
                </c:pt>
                <c:pt idx="79" formatCode="0.0">
                  <c:v>3632.3999999999705</c:v>
                </c:pt>
                <c:pt idx="80" formatCode="0.0">
                  <c:v>3633.1999999999698</c:v>
                </c:pt>
                <c:pt idx="81" formatCode="0.0">
                  <c:v>3633.9999999999691</c:v>
                </c:pt>
                <c:pt idx="82" formatCode="0.0">
                  <c:v>3634.6999999999684</c:v>
                </c:pt>
                <c:pt idx="83" formatCode="0.0">
                  <c:v>3635.3999999999678</c:v>
                </c:pt>
                <c:pt idx="84" formatCode="0.0">
                  <c:v>3636.0999999999667</c:v>
                </c:pt>
                <c:pt idx="85" formatCode="0.0">
                  <c:v>3636.6999999999657</c:v>
                </c:pt>
                <c:pt idx="86" formatCode="0.0">
                  <c:v>3637.1999999999657</c:v>
                </c:pt>
                <c:pt idx="87" formatCode="0.0">
                  <c:v>3637.7999999999647</c:v>
                </c:pt>
                <c:pt idx="88" formatCode="0.0">
                  <c:v>3638.2999999999647</c:v>
                </c:pt>
                <c:pt idx="89" formatCode="0.0">
                  <c:v>3638.6999999999648</c:v>
                </c:pt>
                <c:pt idx="90" formatCode="0.0">
                  <c:v>3639.0999999999644</c:v>
                </c:pt>
                <c:pt idx="91" formatCode="0.0">
                  <c:v>3639.4999999999641</c:v>
                </c:pt>
                <c:pt idx="92" formatCode="0.0">
                  <c:v>3639.7999999999638</c:v>
                </c:pt>
                <c:pt idx="93" formatCode="0.0">
                  <c:v>3639.9999999999636</c:v>
                </c:pt>
                <c:pt idx="94" formatCode="0.0">
                  <c:v>3640.1999999999634</c:v>
                </c:pt>
                <c:pt idx="95" formatCode="0.0">
                  <c:v>3640.3999999999642</c:v>
                </c:pt>
                <c:pt idx="96" formatCode="0.0">
                  <c:v>3640.5999999999631</c:v>
                </c:pt>
                <c:pt idx="97" formatCode="0.0">
                  <c:v>3640.699999999963</c:v>
                </c:pt>
                <c:pt idx="98" formatCode="0.0">
                  <c:v>3640.699999999963</c:v>
                </c:pt>
                <c:pt idx="99" formatCode="0.0">
                  <c:v>3640.7999999999597</c:v>
                </c:pt>
                <c:pt idx="100" formatCode="0.0">
                  <c:v>3640.7999999999597</c:v>
                </c:pt>
                <c:pt idx="101" formatCode="0.0">
                  <c:v>3640.699999999963</c:v>
                </c:pt>
                <c:pt idx="102" formatCode="0.0">
                  <c:v>3640.5999999999631</c:v>
                </c:pt>
                <c:pt idx="103" formatCode="0.0">
                  <c:v>3640.5999999999631</c:v>
                </c:pt>
                <c:pt idx="104" formatCode="0.0">
                  <c:v>3640.4999999999632</c:v>
                </c:pt>
                <c:pt idx="105" formatCode="0.0">
                  <c:v>3640.3999999999642</c:v>
                </c:pt>
                <c:pt idx="106" formatCode="0.0">
                  <c:v>3640.3999999999642</c:v>
                </c:pt>
                <c:pt idx="107" formatCode="0.0">
                  <c:v>3640.2999999999633</c:v>
                </c:pt>
                <c:pt idx="108" formatCode="0.0">
                  <c:v>3640.1999999999634</c:v>
                </c:pt>
                <c:pt idx="109" formatCode="0.0">
                  <c:v>3640.1999999999634</c:v>
                </c:pt>
                <c:pt idx="110" formatCode="0.0">
                  <c:v>3640.1999999999634</c:v>
                </c:pt>
                <c:pt idx="111" formatCode="0.0">
                  <c:v>3640.0999999999635</c:v>
                </c:pt>
                <c:pt idx="112" formatCode="0.0">
                  <c:v>3640.0999999999635</c:v>
                </c:pt>
                <c:pt idx="113" formatCode="0.0">
                  <c:v>3640.0999999999635</c:v>
                </c:pt>
                <c:pt idx="114" formatCode="0.0">
                  <c:v>3640.0999999999635</c:v>
                </c:pt>
                <c:pt idx="115" formatCode="0.0">
                  <c:v>3640.1999999999634</c:v>
                </c:pt>
                <c:pt idx="116" formatCode="0.0">
                  <c:v>3640.1999999999634</c:v>
                </c:pt>
                <c:pt idx="117" formatCode="0.0">
                  <c:v>3640.1999999999634</c:v>
                </c:pt>
                <c:pt idx="118" formatCode="0.0">
                  <c:v>3640.1999999999634</c:v>
                </c:pt>
                <c:pt idx="119" formatCode="0.0">
                  <c:v>3640.1999999999634</c:v>
                </c:pt>
                <c:pt idx="120" formatCode="0.0">
                  <c:v>3640.2999999999633</c:v>
                </c:pt>
                <c:pt idx="121" formatCode="0.0">
                  <c:v>3640.2999999999633</c:v>
                </c:pt>
              </c:numCache>
            </c:numRef>
          </c:val>
        </c:ser>
        <c:ser>
          <c:idx val="4"/>
          <c:order val="7"/>
          <c:tx>
            <c:v>Top of Joint Use</c:v>
          </c:tx>
          <c:spPr>
            <a:ln w="381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'Current Year  J-J 1112'!$A$8:$A$129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1112'!$AZ$8:$AZ$129</c:f>
              <c:numCache>
                <c:formatCode>0.0</c:formatCode>
                <c:ptCount val="122"/>
                <c:pt idx="0">
                  <c:v>3640</c:v>
                </c:pt>
                <c:pt idx="1">
                  <c:v>3640</c:v>
                </c:pt>
                <c:pt idx="2">
                  <c:v>3640</c:v>
                </c:pt>
                <c:pt idx="3">
                  <c:v>3640</c:v>
                </c:pt>
                <c:pt idx="4">
                  <c:v>3640</c:v>
                </c:pt>
                <c:pt idx="5">
                  <c:v>3640</c:v>
                </c:pt>
                <c:pt idx="6">
                  <c:v>3640</c:v>
                </c:pt>
                <c:pt idx="7">
                  <c:v>3640</c:v>
                </c:pt>
                <c:pt idx="8">
                  <c:v>3640</c:v>
                </c:pt>
                <c:pt idx="9">
                  <c:v>3640</c:v>
                </c:pt>
                <c:pt idx="10">
                  <c:v>3640</c:v>
                </c:pt>
                <c:pt idx="11">
                  <c:v>3640</c:v>
                </c:pt>
                <c:pt idx="12">
                  <c:v>3640</c:v>
                </c:pt>
                <c:pt idx="13">
                  <c:v>3640</c:v>
                </c:pt>
                <c:pt idx="14">
                  <c:v>3640</c:v>
                </c:pt>
                <c:pt idx="15">
                  <c:v>3640</c:v>
                </c:pt>
                <c:pt idx="16">
                  <c:v>3640</c:v>
                </c:pt>
                <c:pt idx="17">
                  <c:v>3640</c:v>
                </c:pt>
                <c:pt idx="18">
                  <c:v>3640</c:v>
                </c:pt>
                <c:pt idx="19">
                  <c:v>3640</c:v>
                </c:pt>
                <c:pt idx="20">
                  <c:v>3640</c:v>
                </c:pt>
                <c:pt idx="21">
                  <c:v>3640</c:v>
                </c:pt>
                <c:pt idx="22">
                  <c:v>3640</c:v>
                </c:pt>
                <c:pt idx="23">
                  <c:v>3640</c:v>
                </c:pt>
                <c:pt idx="24">
                  <c:v>3640</c:v>
                </c:pt>
                <c:pt idx="25">
                  <c:v>3640</c:v>
                </c:pt>
                <c:pt idx="26">
                  <c:v>3640</c:v>
                </c:pt>
                <c:pt idx="27">
                  <c:v>3640</c:v>
                </c:pt>
                <c:pt idx="28">
                  <c:v>3640</c:v>
                </c:pt>
                <c:pt idx="29">
                  <c:v>3640</c:v>
                </c:pt>
                <c:pt idx="30">
                  <c:v>3640</c:v>
                </c:pt>
                <c:pt idx="31">
                  <c:v>3640</c:v>
                </c:pt>
                <c:pt idx="32">
                  <c:v>3640</c:v>
                </c:pt>
                <c:pt idx="33">
                  <c:v>3640</c:v>
                </c:pt>
                <c:pt idx="34">
                  <c:v>3640</c:v>
                </c:pt>
                <c:pt idx="35">
                  <c:v>3640</c:v>
                </c:pt>
                <c:pt idx="36">
                  <c:v>3640</c:v>
                </c:pt>
                <c:pt idx="37">
                  <c:v>3640</c:v>
                </c:pt>
                <c:pt idx="38">
                  <c:v>3640</c:v>
                </c:pt>
                <c:pt idx="39">
                  <c:v>3640</c:v>
                </c:pt>
                <c:pt idx="40">
                  <c:v>3640</c:v>
                </c:pt>
                <c:pt idx="41">
                  <c:v>3640</c:v>
                </c:pt>
                <c:pt idx="42">
                  <c:v>3640</c:v>
                </c:pt>
                <c:pt idx="43">
                  <c:v>3640</c:v>
                </c:pt>
                <c:pt idx="44">
                  <c:v>3640</c:v>
                </c:pt>
                <c:pt idx="45">
                  <c:v>3640</c:v>
                </c:pt>
                <c:pt idx="46">
                  <c:v>3640</c:v>
                </c:pt>
                <c:pt idx="47">
                  <c:v>3640</c:v>
                </c:pt>
                <c:pt idx="48">
                  <c:v>3640</c:v>
                </c:pt>
                <c:pt idx="49">
                  <c:v>3640</c:v>
                </c:pt>
                <c:pt idx="50">
                  <c:v>3640</c:v>
                </c:pt>
                <c:pt idx="51">
                  <c:v>3640</c:v>
                </c:pt>
                <c:pt idx="52">
                  <c:v>3640</c:v>
                </c:pt>
                <c:pt idx="53">
                  <c:v>3640</c:v>
                </c:pt>
                <c:pt idx="54">
                  <c:v>3640</c:v>
                </c:pt>
                <c:pt idx="55">
                  <c:v>3640</c:v>
                </c:pt>
                <c:pt idx="56">
                  <c:v>3640</c:v>
                </c:pt>
                <c:pt idx="57">
                  <c:v>3640</c:v>
                </c:pt>
                <c:pt idx="58">
                  <c:v>3640</c:v>
                </c:pt>
                <c:pt idx="59">
                  <c:v>3640</c:v>
                </c:pt>
                <c:pt idx="60">
                  <c:v>3640</c:v>
                </c:pt>
                <c:pt idx="61">
                  <c:v>3640</c:v>
                </c:pt>
                <c:pt idx="62">
                  <c:v>3640</c:v>
                </c:pt>
                <c:pt idx="63">
                  <c:v>3640</c:v>
                </c:pt>
                <c:pt idx="64">
                  <c:v>3640</c:v>
                </c:pt>
                <c:pt idx="65">
                  <c:v>3640</c:v>
                </c:pt>
                <c:pt idx="66">
                  <c:v>3640</c:v>
                </c:pt>
                <c:pt idx="67">
                  <c:v>3640</c:v>
                </c:pt>
                <c:pt idx="68">
                  <c:v>3640</c:v>
                </c:pt>
                <c:pt idx="69">
                  <c:v>3640</c:v>
                </c:pt>
                <c:pt idx="70">
                  <c:v>3640</c:v>
                </c:pt>
                <c:pt idx="71">
                  <c:v>3640</c:v>
                </c:pt>
                <c:pt idx="72">
                  <c:v>3640</c:v>
                </c:pt>
                <c:pt idx="73">
                  <c:v>3640</c:v>
                </c:pt>
                <c:pt idx="74">
                  <c:v>3640</c:v>
                </c:pt>
                <c:pt idx="75">
                  <c:v>3640</c:v>
                </c:pt>
                <c:pt idx="76">
                  <c:v>3640</c:v>
                </c:pt>
                <c:pt idx="77">
                  <c:v>3640</c:v>
                </c:pt>
                <c:pt idx="78">
                  <c:v>3640</c:v>
                </c:pt>
                <c:pt idx="79">
                  <c:v>3640</c:v>
                </c:pt>
                <c:pt idx="80">
                  <c:v>3640</c:v>
                </c:pt>
                <c:pt idx="81">
                  <c:v>3640</c:v>
                </c:pt>
                <c:pt idx="82">
                  <c:v>3640</c:v>
                </c:pt>
                <c:pt idx="83">
                  <c:v>3640</c:v>
                </c:pt>
                <c:pt idx="84">
                  <c:v>3640</c:v>
                </c:pt>
                <c:pt idx="85">
                  <c:v>3640</c:v>
                </c:pt>
                <c:pt idx="86">
                  <c:v>3640</c:v>
                </c:pt>
                <c:pt idx="87">
                  <c:v>3640</c:v>
                </c:pt>
                <c:pt idx="88">
                  <c:v>3640</c:v>
                </c:pt>
                <c:pt idx="89">
                  <c:v>3640</c:v>
                </c:pt>
                <c:pt idx="90">
                  <c:v>3640</c:v>
                </c:pt>
                <c:pt idx="91">
                  <c:v>3640</c:v>
                </c:pt>
                <c:pt idx="92">
                  <c:v>3640</c:v>
                </c:pt>
                <c:pt idx="93">
                  <c:v>3640</c:v>
                </c:pt>
                <c:pt idx="94">
                  <c:v>3640</c:v>
                </c:pt>
                <c:pt idx="95">
                  <c:v>3640</c:v>
                </c:pt>
                <c:pt idx="96">
                  <c:v>3640</c:v>
                </c:pt>
                <c:pt idx="97">
                  <c:v>3640</c:v>
                </c:pt>
                <c:pt idx="98">
                  <c:v>3640</c:v>
                </c:pt>
                <c:pt idx="99">
                  <c:v>3640</c:v>
                </c:pt>
                <c:pt idx="100">
                  <c:v>3640</c:v>
                </c:pt>
                <c:pt idx="101">
                  <c:v>3640</c:v>
                </c:pt>
                <c:pt idx="102">
                  <c:v>3640</c:v>
                </c:pt>
                <c:pt idx="103">
                  <c:v>3640</c:v>
                </c:pt>
                <c:pt idx="104">
                  <c:v>3640</c:v>
                </c:pt>
                <c:pt idx="105">
                  <c:v>3640</c:v>
                </c:pt>
                <c:pt idx="106">
                  <c:v>3640</c:v>
                </c:pt>
                <c:pt idx="107">
                  <c:v>3640</c:v>
                </c:pt>
                <c:pt idx="108">
                  <c:v>3640</c:v>
                </c:pt>
                <c:pt idx="109">
                  <c:v>3640</c:v>
                </c:pt>
                <c:pt idx="110">
                  <c:v>3640</c:v>
                </c:pt>
                <c:pt idx="111">
                  <c:v>3640</c:v>
                </c:pt>
                <c:pt idx="112">
                  <c:v>3640</c:v>
                </c:pt>
                <c:pt idx="113">
                  <c:v>3640</c:v>
                </c:pt>
                <c:pt idx="114">
                  <c:v>3640</c:v>
                </c:pt>
                <c:pt idx="115">
                  <c:v>3640</c:v>
                </c:pt>
                <c:pt idx="116">
                  <c:v>3640</c:v>
                </c:pt>
                <c:pt idx="117">
                  <c:v>3640</c:v>
                </c:pt>
                <c:pt idx="118">
                  <c:v>3640</c:v>
                </c:pt>
                <c:pt idx="119">
                  <c:v>3640</c:v>
                </c:pt>
                <c:pt idx="120">
                  <c:v>3640</c:v>
                </c:pt>
                <c:pt idx="121">
                  <c:v>3640</c:v>
                </c:pt>
              </c:numCache>
            </c:numRef>
          </c:val>
        </c:ser>
        <c:marker val="1"/>
        <c:axId val="43160320"/>
        <c:axId val="43161856"/>
      </c:lineChart>
      <c:lineChart>
        <c:grouping val="standard"/>
        <c:ser>
          <c:idx val="0"/>
          <c:order val="0"/>
          <c:tx>
            <c:v>Inflow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'Current Year  J-J 1112'!$AL$8:$AL$129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1112'!$I$8:$I$129</c:f>
              <c:numCache>
                <c:formatCode>0</c:formatCode>
                <c:ptCount val="122"/>
                <c:pt idx="0">
                  <c:v>3956.5883999999987</c:v>
                </c:pt>
                <c:pt idx="1">
                  <c:v>3022.4220999999998</c:v>
                </c:pt>
                <c:pt idx="2">
                  <c:v>2010.7731999999999</c:v>
                </c:pt>
                <c:pt idx="3">
                  <c:v>2007.6216999999999</c:v>
                </c:pt>
                <c:pt idx="4">
                  <c:v>1989.2577000000001</c:v>
                </c:pt>
                <c:pt idx="5">
                  <c:v>1969.1071999999999</c:v>
                </c:pt>
                <c:pt idx="6">
                  <c:v>1928.7417</c:v>
                </c:pt>
                <c:pt idx="7">
                  <c:v>1886.7791999999999</c:v>
                </c:pt>
                <c:pt idx="8">
                  <c:v>1795.2382</c:v>
                </c:pt>
                <c:pt idx="9">
                  <c:v>1553.3490999999999</c:v>
                </c:pt>
                <c:pt idx="10">
                  <c:v>1546.1831999999972</c:v>
                </c:pt>
                <c:pt idx="11">
                  <c:v>1667.7573</c:v>
                </c:pt>
                <c:pt idx="12">
                  <c:v>2052.0324999999998</c:v>
                </c:pt>
                <c:pt idx="13">
                  <c:v>1920.4681</c:v>
                </c:pt>
                <c:pt idx="14">
                  <c:v>1552.9968000000001</c:v>
                </c:pt>
                <c:pt idx="15">
                  <c:v>1809.1814999999972</c:v>
                </c:pt>
                <c:pt idx="16">
                  <c:v>1763.0364999999999</c:v>
                </c:pt>
                <c:pt idx="17">
                  <c:v>1361.1146999999999</c:v>
                </c:pt>
                <c:pt idx="18">
                  <c:v>1970.615</c:v>
                </c:pt>
                <c:pt idx="19">
                  <c:v>1732.2062000000001</c:v>
                </c:pt>
                <c:pt idx="20">
                  <c:v>1741.0593999999999</c:v>
                </c:pt>
                <c:pt idx="21">
                  <c:v>1770.655</c:v>
                </c:pt>
                <c:pt idx="22">
                  <c:v>2161.1614</c:v>
                </c:pt>
                <c:pt idx="23">
                  <c:v>2968.1010999999999</c:v>
                </c:pt>
                <c:pt idx="24">
                  <c:v>2448.6514000000002</c:v>
                </c:pt>
                <c:pt idx="25">
                  <c:v>2579.455100000006</c:v>
                </c:pt>
                <c:pt idx="26">
                  <c:v>2220.2082999999934</c:v>
                </c:pt>
                <c:pt idx="27">
                  <c:v>1762.0698</c:v>
                </c:pt>
                <c:pt idx="28">
                  <c:v>1739.7957000000001</c:v>
                </c:pt>
                <c:pt idx="29">
                  <c:v>1708.6898999999999</c:v>
                </c:pt>
                <c:pt idx="30">
                  <c:v>1798.7001</c:v>
                </c:pt>
                <c:pt idx="31">
                  <c:v>2213.4807000000001</c:v>
                </c:pt>
                <c:pt idx="32">
                  <c:v>2095.7195000000002</c:v>
                </c:pt>
                <c:pt idx="33">
                  <c:v>1986.2861</c:v>
                </c:pt>
                <c:pt idx="34">
                  <c:v>1176.3262999999999</c:v>
                </c:pt>
                <c:pt idx="35" formatCode="#,##0">
                  <c:v>2336.3467000000001</c:v>
                </c:pt>
                <c:pt idx="36">
                  <c:v>2854.9978000000001</c:v>
                </c:pt>
                <c:pt idx="37">
                  <c:v>3332.5863999999997</c:v>
                </c:pt>
                <c:pt idx="38">
                  <c:v>3304.5104999999999</c:v>
                </c:pt>
                <c:pt idx="39" formatCode="#,##0">
                  <c:v>3341.353300000007</c:v>
                </c:pt>
                <c:pt idx="40" formatCode="#,##0">
                  <c:v>3443.6772000000001</c:v>
                </c:pt>
                <c:pt idx="41" formatCode="#,##0">
                  <c:v>3916.4616999999998</c:v>
                </c:pt>
                <c:pt idx="42" formatCode="#,##0">
                  <c:v>4431</c:v>
                </c:pt>
                <c:pt idx="43" formatCode="#,##0">
                  <c:v>4496.0327000000007</c:v>
                </c:pt>
                <c:pt idx="44" formatCode="#,##0">
                  <c:v>4046.0532000000012</c:v>
                </c:pt>
                <c:pt idx="45" formatCode="#,##0">
                  <c:v>4162.6699000000044</c:v>
                </c:pt>
                <c:pt idx="46" formatCode="#,##0">
                  <c:v>4233.6274000000003</c:v>
                </c:pt>
                <c:pt idx="47" formatCode="#,##0">
                  <c:v>4397.1289000000024</c:v>
                </c:pt>
                <c:pt idx="48" formatCode="#,##0">
                  <c:v>4838.7725</c:v>
                </c:pt>
                <c:pt idx="49" formatCode="#,##0">
                  <c:v>5886.6455000000014</c:v>
                </c:pt>
                <c:pt idx="50" formatCode="#,##0">
                  <c:v>7816.0967000000001</c:v>
                </c:pt>
                <c:pt idx="51" formatCode="#,##0">
                  <c:v>7795.6875</c:v>
                </c:pt>
                <c:pt idx="52" formatCode="#,##0">
                  <c:v>8051.46</c:v>
                </c:pt>
                <c:pt idx="53" formatCode="#,##0">
                  <c:v>8621.0244000000148</c:v>
                </c:pt>
                <c:pt idx="54" formatCode="#,##0">
                  <c:v>10628.387699999965</c:v>
                </c:pt>
                <c:pt idx="55" formatCode="#,##0">
                  <c:v>9728.412099999985</c:v>
                </c:pt>
                <c:pt idx="56" formatCode="#,##0">
                  <c:v>8534.9061999999612</c:v>
                </c:pt>
                <c:pt idx="57" formatCode="#,##0">
                  <c:v>9201.2626999999811</c:v>
                </c:pt>
                <c:pt idx="58" formatCode="#,##0">
                  <c:v>10321.107400000004</c:v>
                </c:pt>
                <c:pt idx="59" formatCode="#,##0">
                  <c:v>12460.767599999985</c:v>
                </c:pt>
                <c:pt idx="60" formatCode="#,##0">
                  <c:v>10691.5918</c:v>
                </c:pt>
                <c:pt idx="61" formatCode="#,##0">
                  <c:v>10355.915999999965</c:v>
                </c:pt>
                <c:pt idx="62" formatCode="#,##0">
                  <c:v>9843.2900000000009</c:v>
                </c:pt>
                <c:pt idx="63" formatCode="#,##0">
                  <c:v>9914.0967000000001</c:v>
                </c:pt>
                <c:pt idx="64" formatCode="#,##0">
                  <c:v>9784.5244000000148</c:v>
                </c:pt>
                <c:pt idx="65" formatCode="#,##0">
                  <c:v>10988.08789999998</c:v>
                </c:pt>
                <c:pt idx="66" formatCode="#,##0">
                  <c:v>12217.8262</c:v>
                </c:pt>
                <c:pt idx="67" formatCode="#,##0">
                  <c:v>11106.4697</c:v>
                </c:pt>
                <c:pt idx="68" formatCode="#,##0">
                  <c:v>11178.205099999985</c:v>
                </c:pt>
                <c:pt idx="69" formatCode="#,##0">
                  <c:v>13055.2793</c:v>
                </c:pt>
                <c:pt idx="70" formatCode="#,##0">
                  <c:v>12509.238300000006</c:v>
                </c:pt>
                <c:pt idx="71" formatCode="#,##0">
                  <c:v>12752.126</c:v>
                </c:pt>
                <c:pt idx="72" formatCode="#,##0">
                  <c:v>14399.584000000004</c:v>
                </c:pt>
                <c:pt idx="73" formatCode="#,##0">
                  <c:v>13435.126</c:v>
                </c:pt>
                <c:pt idx="74" formatCode="#,##0">
                  <c:v>12872.5146</c:v>
                </c:pt>
                <c:pt idx="75" formatCode="0.00">
                  <c:v>12774.807599999978</c:v>
                </c:pt>
                <c:pt idx="76" formatCode="0.00">
                  <c:v>13980.549800000004</c:v>
                </c:pt>
                <c:pt idx="77" formatCode="0.00">
                  <c:v>16231.640600000002</c:v>
                </c:pt>
                <c:pt idx="78" formatCode="0.00">
                  <c:v>15597.0039</c:v>
                </c:pt>
                <c:pt idx="79" formatCode="0.00">
                  <c:v>15333.856400000001</c:v>
                </c:pt>
                <c:pt idx="80" formatCode="0.00">
                  <c:v>14312.08789999998</c:v>
                </c:pt>
                <c:pt idx="81" formatCode="0.00">
                  <c:v>14334.421899999987</c:v>
                </c:pt>
                <c:pt idx="82" formatCode="0.00">
                  <c:v>16198.8984</c:v>
                </c:pt>
                <c:pt idx="83" formatCode="0.00">
                  <c:v>14787.3457</c:v>
                </c:pt>
                <c:pt idx="84" formatCode="0.00">
                  <c:v>13817.021500000004</c:v>
                </c:pt>
                <c:pt idx="85" formatCode="0.00">
                  <c:v>12742.15529999998</c:v>
                </c:pt>
                <c:pt idx="86" formatCode="0.00">
                  <c:v>12442.829100000001</c:v>
                </c:pt>
                <c:pt idx="87" formatCode="0.00">
                  <c:v>12322.416999999969</c:v>
                </c:pt>
                <c:pt idx="88" formatCode="0.00">
                  <c:v>12065.169900000001</c:v>
                </c:pt>
                <c:pt idx="89" formatCode="0.00">
                  <c:v>11559.731400000024</c:v>
                </c:pt>
                <c:pt idx="90" formatCode="0.00">
                  <c:v>10925.132799999999</c:v>
                </c:pt>
                <c:pt idx="91" formatCode="0.00">
                  <c:v>10573.001</c:v>
                </c:pt>
                <c:pt idx="92" formatCode="0.00">
                  <c:v>10524.4121</c:v>
                </c:pt>
                <c:pt idx="93" formatCode="0.00">
                  <c:v>10374.1504</c:v>
                </c:pt>
                <c:pt idx="94" formatCode="0.00">
                  <c:v>10370.916999999969</c:v>
                </c:pt>
                <c:pt idx="95" formatCode="0.00">
                  <c:v>9322.4892999999811</c:v>
                </c:pt>
                <c:pt idx="96" formatCode="0.00">
                  <c:v>9274.1016</c:v>
                </c:pt>
                <c:pt idx="97" formatCode="0.00">
                  <c:v>8330.9052999999749</c:v>
                </c:pt>
                <c:pt idx="98" formatCode="0.00">
                  <c:v>6302.5839999999998</c:v>
                </c:pt>
                <c:pt idx="99" formatCode="0.00">
                  <c:v>5164.7559000000001</c:v>
                </c:pt>
                <c:pt idx="100" formatCode="0.00">
                  <c:v>4730.0947000000006</c:v>
                </c:pt>
                <c:pt idx="101" formatCode="0.00">
                  <c:v>4657.1357000000016</c:v>
                </c:pt>
              </c:numCache>
            </c:numRef>
          </c:val>
        </c:ser>
        <c:ser>
          <c:idx val="5"/>
          <c:order val="1"/>
          <c:tx>
            <c:v>Forecast Inflow</c:v>
          </c:tx>
          <c:spPr>
            <a:ln w="22225">
              <a:solidFill>
                <a:srgbClr val="0000FF"/>
              </a:solidFill>
              <a:prstDash val="dash"/>
            </a:ln>
          </c:spPr>
          <c:marker>
            <c:symbol val="none"/>
          </c:marker>
          <c:cat>
            <c:numRef>
              <c:f>'Current Year  J-J 1112'!$AL$8:$AL$129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1112'!$J$8:$J$129</c:f>
              <c:numCache>
                <c:formatCode>0</c:formatCode>
                <c:ptCount val="122"/>
                <c:pt idx="0">
                  <c:v>3956.5883999999987</c:v>
                </c:pt>
                <c:pt idx="1">
                  <c:v>3022.4220999999998</c:v>
                </c:pt>
                <c:pt idx="2">
                  <c:v>2010.7731999999999</c:v>
                </c:pt>
                <c:pt idx="3">
                  <c:v>2007.6216999999999</c:v>
                </c:pt>
                <c:pt idx="4">
                  <c:v>1989.2577000000001</c:v>
                </c:pt>
                <c:pt idx="5">
                  <c:v>1969.1071999999999</c:v>
                </c:pt>
                <c:pt idx="6">
                  <c:v>1928.7417</c:v>
                </c:pt>
                <c:pt idx="7">
                  <c:v>1886.7791999999999</c:v>
                </c:pt>
                <c:pt idx="8">
                  <c:v>1795.2382</c:v>
                </c:pt>
                <c:pt idx="9">
                  <c:v>1553.3490999999999</c:v>
                </c:pt>
                <c:pt idx="10">
                  <c:v>1546.1831999999972</c:v>
                </c:pt>
                <c:pt idx="11">
                  <c:v>1667.7573</c:v>
                </c:pt>
                <c:pt idx="12">
                  <c:v>2052.0324999999998</c:v>
                </c:pt>
                <c:pt idx="13">
                  <c:v>1920.4681</c:v>
                </c:pt>
                <c:pt idx="14">
                  <c:v>1552.9968000000001</c:v>
                </c:pt>
                <c:pt idx="15">
                  <c:v>1809.1814999999972</c:v>
                </c:pt>
                <c:pt idx="16">
                  <c:v>1763.0364999999999</c:v>
                </c:pt>
                <c:pt idx="17">
                  <c:v>1361.1146999999999</c:v>
                </c:pt>
                <c:pt idx="18">
                  <c:v>1970.615</c:v>
                </c:pt>
                <c:pt idx="19">
                  <c:v>1732.2062000000001</c:v>
                </c:pt>
                <c:pt idx="20">
                  <c:v>1741.0593999999999</c:v>
                </c:pt>
                <c:pt idx="21">
                  <c:v>1770.655</c:v>
                </c:pt>
                <c:pt idx="22">
                  <c:v>2161.1614</c:v>
                </c:pt>
                <c:pt idx="23">
                  <c:v>2968.1010999999999</c:v>
                </c:pt>
                <c:pt idx="24">
                  <c:v>2448.6514000000002</c:v>
                </c:pt>
                <c:pt idx="25">
                  <c:v>2579.455100000006</c:v>
                </c:pt>
                <c:pt idx="26">
                  <c:v>2220.2082999999934</c:v>
                </c:pt>
                <c:pt idx="27">
                  <c:v>1762.0698</c:v>
                </c:pt>
                <c:pt idx="28">
                  <c:v>1739.7957000000001</c:v>
                </c:pt>
                <c:pt idx="29">
                  <c:v>1708.6898999999999</c:v>
                </c:pt>
                <c:pt idx="30">
                  <c:v>1798.7001</c:v>
                </c:pt>
                <c:pt idx="31">
                  <c:v>2213.4807000000001</c:v>
                </c:pt>
                <c:pt idx="32">
                  <c:v>2095.7195000000002</c:v>
                </c:pt>
                <c:pt idx="33">
                  <c:v>1986.2861</c:v>
                </c:pt>
                <c:pt idx="34">
                  <c:v>1176.3262999999999</c:v>
                </c:pt>
                <c:pt idx="35" formatCode="#,##0">
                  <c:v>2336.3467000000001</c:v>
                </c:pt>
                <c:pt idx="36">
                  <c:v>2854.9978000000001</c:v>
                </c:pt>
                <c:pt idx="37">
                  <c:v>3332.5863999999997</c:v>
                </c:pt>
                <c:pt idx="38">
                  <c:v>3304.5104999999999</c:v>
                </c:pt>
                <c:pt idx="39" formatCode="#,##0">
                  <c:v>3341.353300000007</c:v>
                </c:pt>
                <c:pt idx="40" formatCode="#,##0">
                  <c:v>3443.6772000000001</c:v>
                </c:pt>
                <c:pt idx="41" formatCode="#,##0">
                  <c:v>3916.4616999999998</c:v>
                </c:pt>
                <c:pt idx="42" formatCode="#,##0">
                  <c:v>4431</c:v>
                </c:pt>
                <c:pt idx="43" formatCode="#,##0">
                  <c:v>4496.0327000000007</c:v>
                </c:pt>
                <c:pt idx="44" formatCode="#,##0">
                  <c:v>4046.0532000000012</c:v>
                </c:pt>
                <c:pt idx="45" formatCode="#,##0">
                  <c:v>4162.6699000000044</c:v>
                </c:pt>
                <c:pt idx="46" formatCode="#,##0">
                  <c:v>4233.6274000000003</c:v>
                </c:pt>
                <c:pt idx="47" formatCode="#,##0">
                  <c:v>4397.1289000000024</c:v>
                </c:pt>
                <c:pt idx="48" formatCode="#,##0">
                  <c:v>4838.7725</c:v>
                </c:pt>
                <c:pt idx="49" formatCode="#,##0">
                  <c:v>5886.6455000000014</c:v>
                </c:pt>
                <c:pt idx="50" formatCode="#,##0">
                  <c:v>7816.0967000000001</c:v>
                </c:pt>
                <c:pt idx="51" formatCode="#,##0">
                  <c:v>7795.6875</c:v>
                </c:pt>
                <c:pt idx="52" formatCode="#,##0">
                  <c:v>8051.46</c:v>
                </c:pt>
                <c:pt idx="53" formatCode="#,##0">
                  <c:v>8621.0244000000148</c:v>
                </c:pt>
                <c:pt idx="54" formatCode="#,##0">
                  <c:v>10628.387699999965</c:v>
                </c:pt>
                <c:pt idx="55" formatCode="#,##0">
                  <c:v>9728.412099999985</c:v>
                </c:pt>
                <c:pt idx="56" formatCode="#,##0">
                  <c:v>8534.9061999999612</c:v>
                </c:pt>
                <c:pt idx="57" formatCode="#,##0">
                  <c:v>9201.2626999999811</c:v>
                </c:pt>
                <c:pt idx="58" formatCode="#,##0">
                  <c:v>10321.107400000004</c:v>
                </c:pt>
                <c:pt idx="59" formatCode="#,##0">
                  <c:v>12460.767599999985</c:v>
                </c:pt>
                <c:pt idx="60" formatCode="#,##0">
                  <c:v>10691.5918</c:v>
                </c:pt>
                <c:pt idx="61" formatCode="#,##0">
                  <c:v>10355.915999999965</c:v>
                </c:pt>
                <c:pt idx="62" formatCode="#,##0">
                  <c:v>9843.2900000000009</c:v>
                </c:pt>
                <c:pt idx="63" formatCode="#,##0">
                  <c:v>9914.0967000000001</c:v>
                </c:pt>
                <c:pt idx="64" formatCode="#,##0">
                  <c:v>9784.5244000000148</c:v>
                </c:pt>
                <c:pt idx="65" formatCode="#,##0">
                  <c:v>10988.08789999998</c:v>
                </c:pt>
                <c:pt idx="66" formatCode="#,##0">
                  <c:v>12217.8262</c:v>
                </c:pt>
                <c:pt idx="67" formatCode="#,##0">
                  <c:v>11106.4697</c:v>
                </c:pt>
                <c:pt idx="68" formatCode="#,##0">
                  <c:v>11178.205099999985</c:v>
                </c:pt>
                <c:pt idx="69" formatCode="#,##0">
                  <c:v>13055.2793</c:v>
                </c:pt>
                <c:pt idx="70" formatCode="#,##0">
                  <c:v>12509.238300000006</c:v>
                </c:pt>
                <c:pt idx="71" formatCode="#,##0">
                  <c:v>12752.126</c:v>
                </c:pt>
                <c:pt idx="72" formatCode="#,##0">
                  <c:v>14399.584000000004</c:v>
                </c:pt>
                <c:pt idx="73" formatCode="#,##0">
                  <c:v>13435.126</c:v>
                </c:pt>
                <c:pt idx="74" formatCode="#,##0">
                  <c:v>12872.5146</c:v>
                </c:pt>
                <c:pt idx="75" formatCode="0.00">
                  <c:v>12774.807599999978</c:v>
                </c:pt>
                <c:pt idx="76" formatCode="0.00">
                  <c:v>13980.549800000004</c:v>
                </c:pt>
                <c:pt idx="77" formatCode="0.00">
                  <c:v>16231.640600000002</c:v>
                </c:pt>
                <c:pt idx="78" formatCode="0.00">
                  <c:v>15597.0039</c:v>
                </c:pt>
                <c:pt idx="79" formatCode="0.00">
                  <c:v>15333.856400000001</c:v>
                </c:pt>
                <c:pt idx="80" formatCode="0.00">
                  <c:v>14312.08789999998</c:v>
                </c:pt>
                <c:pt idx="81" formatCode="0.00">
                  <c:v>14334.421899999987</c:v>
                </c:pt>
                <c:pt idx="82" formatCode="0.00">
                  <c:v>16198.8984</c:v>
                </c:pt>
                <c:pt idx="83" formatCode="0.00">
                  <c:v>14787.3457</c:v>
                </c:pt>
                <c:pt idx="84" formatCode="0.00">
                  <c:v>13817.021500000004</c:v>
                </c:pt>
                <c:pt idx="85" formatCode="0.00">
                  <c:v>12742.15529999998</c:v>
                </c:pt>
                <c:pt idx="86" formatCode="0.00">
                  <c:v>12442.829100000001</c:v>
                </c:pt>
                <c:pt idx="87" formatCode="0.00">
                  <c:v>12322.416999999969</c:v>
                </c:pt>
                <c:pt idx="88" formatCode="0.00">
                  <c:v>12065.169900000001</c:v>
                </c:pt>
                <c:pt idx="89" formatCode="0.00">
                  <c:v>11559.731400000024</c:v>
                </c:pt>
                <c:pt idx="90" formatCode="0.00">
                  <c:v>10925.132799999999</c:v>
                </c:pt>
                <c:pt idx="91" formatCode="0.00">
                  <c:v>10573.001</c:v>
                </c:pt>
                <c:pt idx="92" formatCode="0.00">
                  <c:v>10524.4121</c:v>
                </c:pt>
                <c:pt idx="93" formatCode="0.00">
                  <c:v>10374.1504</c:v>
                </c:pt>
                <c:pt idx="94" formatCode="0.00">
                  <c:v>10370.916999999969</c:v>
                </c:pt>
                <c:pt idx="95" formatCode="0.00">
                  <c:v>9322.4892999999811</c:v>
                </c:pt>
                <c:pt idx="96" formatCode="0.00">
                  <c:v>9274.1016</c:v>
                </c:pt>
                <c:pt idx="97" formatCode="0.00">
                  <c:v>8330.9052999999749</c:v>
                </c:pt>
                <c:pt idx="98" formatCode="0.00">
                  <c:v>6302.5839999999998</c:v>
                </c:pt>
                <c:pt idx="99" formatCode="0.00">
                  <c:v>5164.7559000000001</c:v>
                </c:pt>
                <c:pt idx="100" formatCode="0.00">
                  <c:v>4730.0947000000006</c:v>
                </c:pt>
                <c:pt idx="101" formatCode="0.00">
                  <c:v>4657.1357000000016</c:v>
                </c:pt>
                <c:pt idx="102" formatCode="#,##0">
                  <c:v>4716.4365000000007</c:v>
                </c:pt>
                <c:pt idx="103" formatCode="#,##0">
                  <c:v>4714.7126500000013</c:v>
                </c:pt>
                <c:pt idx="104" formatCode="#,##0">
                  <c:v>5041.9195475000006</c:v>
                </c:pt>
                <c:pt idx="105" formatCode="#,##0">
                  <c:v>4958.2074796249999</c:v>
                </c:pt>
                <c:pt idx="106" formatCode="#,##0">
                  <c:v>4861.9386015687514</c:v>
                </c:pt>
                <c:pt idx="107" formatCode="#,##0">
                  <c:v>4001.2293918040627</c:v>
                </c:pt>
                <c:pt idx="108" formatCode="#,##0">
                  <c:v>3873.9138005746722</c:v>
                </c:pt>
                <c:pt idx="109" formatCode="#,##0">
                  <c:v>3427.5008706608733</c:v>
                </c:pt>
                <c:pt idx="110" formatCode="#,##0">
                  <c:v>2989.1260012600037</c:v>
                </c:pt>
                <c:pt idx="111" formatCode="#,##0">
                  <c:v>2795.4949014490048</c:v>
                </c:pt>
                <c:pt idx="112" formatCode="#,##0">
                  <c:v>2572.8191366663659</c:v>
                </c:pt>
                <c:pt idx="113" formatCode="#,##0">
                  <c:v>2402.1010503329921</c:v>
                </c:pt>
                <c:pt idx="114" formatCode="#,##0">
                  <c:v>2411.4905450813271</c:v>
                </c:pt>
                <c:pt idx="115" formatCode="#,##0">
                  <c:v>2420.8330923559261</c:v>
                </c:pt>
                <c:pt idx="116" formatCode="#,##0">
                  <c:v>2430.12892689414</c:v>
                </c:pt>
                <c:pt idx="117" formatCode="#,##0">
                  <c:v>2439.3782822596695</c:v>
                </c:pt>
                <c:pt idx="118" formatCode="#,##0">
                  <c:v>2448.5813908483774</c:v>
                </c:pt>
                <c:pt idx="119" formatCode="#,##0">
                  <c:v>2457.7384838941293</c:v>
                </c:pt>
                <c:pt idx="120" formatCode="#,##0">
                  <c:v>2466.8497914746586</c:v>
                </c:pt>
                <c:pt idx="121" formatCode="#,##0">
                  <c:v>2395.9155425172949</c:v>
                </c:pt>
              </c:numCache>
            </c:numRef>
          </c:val>
        </c:ser>
        <c:ser>
          <c:idx val="1"/>
          <c:order val="2"/>
          <c:tx>
            <c:v>River Release</c:v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'Current Year  J-J 1112'!$AL$8:$AL$129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1112'!$M$8:$M$129</c:f>
              <c:numCache>
                <c:formatCode>0</c:formatCode>
                <c:ptCount val="122"/>
                <c:pt idx="0">
                  <c:v>2750</c:v>
                </c:pt>
                <c:pt idx="1">
                  <c:v>2750</c:v>
                </c:pt>
                <c:pt idx="2">
                  <c:v>2750</c:v>
                </c:pt>
                <c:pt idx="3">
                  <c:v>2750</c:v>
                </c:pt>
                <c:pt idx="4">
                  <c:v>2750</c:v>
                </c:pt>
                <c:pt idx="5">
                  <c:v>2750</c:v>
                </c:pt>
                <c:pt idx="6">
                  <c:v>2750</c:v>
                </c:pt>
                <c:pt idx="7">
                  <c:v>2750</c:v>
                </c:pt>
                <c:pt idx="8">
                  <c:v>2750</c:v>
                </c:pt>
                <c:pt idx="9">
                  <c:v>2750</c:v>
                </c:pt>
                <c:pt idx="10">
                  <c:v>2750</c:v>
                </c:pt>
                <c:pt idx="11">
                  <c:v>2750</c:v>
                </c:pt>
                <c:pt idx="12">
                  <c:v>2750</c:v>
                </c:pt>
                <c:pt idx="13">
                  <c:v>2750</c:v>
                </c:pt>
                <c:pt idx="14">
                  <c:v>2750</c:v>
                </c:pt>
                <c:pt idx="15">
                  <c:v>2750</c:v>
                </c:pt>
                <c:pt idx="16">
                  <c:v>2750</c:v>
                </c:pt>
                <c:pt idx="17">
                  <c:v>2750</c:v>
                </c:pt>
                <c:pt idx="18">
                  <c:v>2750</c:v>
                </c:pt>
                <c:pt idx="19">
                  <c:v>2750</c:v>
                </c:pt>
                <c:pt idx="20">
                  <c:v>2750</c:v>
                </c:pt>
                <c:pt idx="21">
                  <c:v>2750</c:v>
                </c:pt>
                <c:pt idx="22">
                  <c:v>2750</c:v>
                </c:pt>
                <c:pt idx="23">
                  <c:v>2750</c:v>
                </c:pt>
                <c:pt idx="24">
                  <c:v>2750</c:v>
                </c:pt>
                <c:pt idx="25">
                  <c:v>2750</c:v>
                </c:pt>
                <c:pt idx="26">
                  <c:v>2750</c:v>
                </c:pt>
                <c:pt idx="27">
                  <c:v>2750</c:v>
                </c:pt>
                <c:pt idx="28">
                  <c:v>2750</c:v>
                </c:pt>
                <c:pt idx="29">
                  <c:v>2750</c:v>
                </c:pt>
                <c:pt idx="30">
                  <c:v>2500</c:v>
                </c:pt>
                <c:pt idx="31">
                  <c:v>2500</c:v>
                </c:pt>
                <c:pt idx="32">
                  <c:v>2500</c:v>
                </c:pt>
                <c:pt idx="33">
                  <c:v>2500</c:v>
                </c:pt>
                <c:pt idx="34">
                  <c:v>2500</c:v>
                </c:pt>
                <c:pt idx="35">
                  <c:v>2500</c:v>
                </c:pt>
                <c:pt idx="36">
                  <c:v>2500</c:v>
                </c:pt>
                <c:pt idx="37">
                  <c:v>2500</c:v>
                </c:pt>
                <c:pt idx="38">
                  <c:v>2500</c:v>
                </c:pt>
                <c:pt idx="39">
                  <c:v>2500</c:v>
                </c:pt>
                <c:pt idx="40">
                  <c:v>2500</c:v>
                </c:pt>
                <c:pt idx="41">
                  <c:v>2500</c:v>
                </c:pt>
                <c:pt idx="42">
                  <c:v>2500</c:v>
                </c:pt>
                <c:pt idx="43">
                  <c:v>3500</c:v>
                </c:pt>
                <c:pt idx="44">
                  <c:v>4500</c:v>
                </c:pt>
                <c:pt idx="45">
                  <c:v>5500</c:v>
                </c:pt>
                <c:pt idx="46">
                  <c:v>5500</c:v>
                </c:pt>
                <c:pt idx="47" formatCode="#,##0">
                  <c:v>5500</c:v>
                </c:pt>
                <c:pt idx="48" formatCode="#,##0">
                  <c:v>5500</c:v>
                </c:pt>
                <c:pt idx="49" formatCode="#,##0">
                  <c:v>5500</c:v>
                </c:pt>
                <c:pt idx="50" formatCode="#,##0">
                  <c:v>6500</c:v>
                </c:pt>
                <c:pt idx="51" formatCode="#,##0">
                  <c:v>7500</c:v>
                </c:pt>
                <c:pt idx="52" formatCode="#,##0">
                  <c:v>7500</c:v>
                </c:pt>
                <c:pt idx="53" formatCode="#,##0">
                  <c:v>8000</c:v>
                </c:pt>
                <c:pt idx="54" formatCode="#,##0">
                  <c:v>8000</c:v>
                </c:pt>
                <c:pt idx="55" formatCode="#,##0">
                  <c:v>9000</c:v>
                </c:pt>
                <c:pt idx="56" formatCode="#,##0">
                  <c:v>9000</c:v>
                </c:pt>
                <c:pt idx="57" formatCode="#,##0">
                  <c:v>9000</c:v>
                </c:pt>
                <c:pt idx="58" formatCode="#,##0">
                  <c:v>9000</c:v>
                </c:pt>
                <c:pt idx="59" formatCode="#,##0">
                  <c:v>9000</c:v>
                </c:pt>
                <c:pt idx="60" formatCode="#,##0">
                  <c:v>9000</c:v>
                </c:pt>
                <c:pt idx="61" formatCode="#,##0">
                  <c:v>9000</c:v>
                </c:pt>
                <c:pt idx="62" formatCode="#,##0">
                  <c:v>9000</c:v>
                </c:pt>
                <c:pt idx="63" formatCode="#,##0">
                  <c:v>9000</c:v>
                </c:pt>
                <c:pt idx="64" formatCode="#,##0">
                  <c:v>9000</c:v>
                </c:pt>
                <c:pt idx="65" formatCode="#,##0">
                  <c:v>9000</c:v>
                </c:pt>
                <c:pt idx="66" formatCode="#,##0">
                  <c:v>9000</c:v>
                </c:pt>
                <c:pt idx="67" formatCode="#,##0">
                  <c:v>9000</c:v>
                </c:pt>
                <c:pt idx="68" formatCode="#,##0">
                  <c:v>9000</c:v>
                </c:pt>
                <c:pt idx="69" formatCode="#,##0">
                  <c:v>9000</c:v>
                </c:pt>
                <c:pt idx="70" formatCode="#,##0">
                  <c:v>9000</c:v>
                </c:pt>
                <c:pt idx="71" formatCode="#,##0">
                  <c:v>9000</c:v>
                </c:pt>
                <c:pt idx="72" formatCode="#,##0">
                  <c:v>9000</c:v>
                </c:pt>
                <c:pt idx="73" formatCode="#,##0">
                  <c:v>9000</c:v>
                </c:pt>
                <c:pt idx="74" formatCode="#,##0">
                  <c:v>9000</c:v>
                </c:pt>
                <c:pt idx="75" formatCode="#,##0">
                  <c:v>9000</c:v>
                </c:pt>
                <c:pt idx="76" formatCode="#,##0">
                  <c:v>9000</c:v>
                </c:pt>
                <c:pt idx="77" formatCode="#,##0">
                  <c:v>9000</c:v>
                </c:pt>
                <c:pt idx="78" formatCode="#,##0">
                  <c:v>9000</c:v>
                </c:pt>
                <c:pt idx="79" formatCode="#,##0">
                  <c:v>9000</c:v>
                </c:pt>
                <c:pt idx="80" formatCode="#,##0">
                  <c:v>9000</c:v>
                </c:pt>
                <c:pt idx="81" formatCode="#,##0">
                  <c:v>9000</c:v>
                </c:pt>
                <c:pt idx="82" formatCode="#,##0">
                  <c:v>9000</c:v>
                </c:pt>
                <c:pt idx="83" formatCode="#,##0">
                  <c:v>9000</c:v>
                </c:pt>
                <c:pt idx="84" formatCode="#,##0">
                  <c:v>9000</c:v>
                </c:pt>
                <c:pt idx="85" formatCode="#,##0">
                  <c:v>9000</c:v>
                </c:pt>
                <c:pt idx="86" formatCode="#,##0">
                  <c:v>9000</c:v>
                </c:pt>
                <c:pt idx="87" formatCode="#,##0">
                  <c:v>9000</c:v>
                </c:pt>
                <c:pt idx="88" formatCode="#,##0">
                  <c:v>9000</c:v>
                </c:pt>
                <c:pt idx="89" formatCode="#,##0">
                  <c:v>9000</c:v>
                </c:pt>
                <c:pt idx="90" formatCode="#,##0">
                  <c:v>9000</c:v>
                </c:pt>
                <c:pt idx="91" formatCode="0.00">
                  <c:v>9000</c:v>
                </c:pt>
                <c:pt idx="92" formatCode="0.00">
                  <c:v>9000</c:v>
                </c:pt>
                <c:pt idx="93" formatCode="0.00">
                  <c:v>8500</c:v>
                </c:pt>
                <c:pt idx="94" formatCode="0.00">
                  <c:v>8500</c:v>
                </c:pt>
                <c:pt idx="95" formatCode="0.00">
                  <c:v>7500</c:v>
                </c:pt>
                <c:pt idx="96" formatCode="0.00">
                  <c:v>7500</c:v>
                </c:pt>
                <c:pt idx="97" formatCode="0.00">
                  <c:v>6500</c:v>
                </c:pt>
                <c:pt idx="98" formatCode="0.00">
                  <c:v>5500</c:v>
                </c:pt>
                <c:pt idx="99" formatCode="0.00">
                  <c:v>4500</c:v>
                </c:pt>
                <c:pt idx="100" formatCode="0.00">
                  <c:v>4500</c:v>
                </c:pt>
                <c:pt idx="101" formatCode="0.00">
                  <c:v>4500</c:v>
                </c:pt>
                <c:pt idx="102" formatCode="0.00">
                  <c:v>4500</c:v>
                </c:pt>
                <c:pt idx="103" formatCode="0.00">
                  <c:v>4500</c:v>
                </c:pt>
              </c:numCache>
            </c:numRef>
          </c:val>
        </c:ser>
        <c:ser>
          <c:idx val="6"/>
          <c:order val="3"/>
          <c:tx>
            <c:v>Forecast River</c:v>
          </c:tx>
          <c:spPr>
            <a:ln w="31750">
              <a:solidFill>
                <a:srgbClr val="008000"/>
              </a:solidFill>
              <a:prstDash val="dash"/>
            </a:ln>
          </c:spPr>
          <c:marker>
            <c:symbol val="none"/>
          </c:marker>
          <c:cat>
            <c:numRef>
              <c:f>'Current Year  J-J 1112'!$AL$8:$AL$129</c:f>
              <c:numCache>
                <c:formatCode>[$-409]d\-mmm;@</c:formatCode>
                <c:ptCount val="122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</c:numCache>
            </c:numRef>
          </c:cat>
          <c:val>
            <c:numRef>
              <c:f>'Current Year  J-J 1112'!$N$8:$N$129</c:f>
              <c:numCache>
                <c:formatCode>General</c:formatCode>
                <c:ptCount val="122"/>
                <c:pt idx="104" formatCode="#,##0">
                  <c:v>4500</c:v>
                </c:pt>
                <c:pt idx="105" formatCode="#,##0">
                  <c:v>4500</c:v>
                </c:pt>
                <c:pt idx="106" formatCode="#,##0">
                  <c:v>4500</c:v>
                </c:pt>
                <c:pt idx="107" formatCode="#,##0">
                  <c:v>4500</c:v>
                </c:pt>
                <c:pt idx="108" formatCode="#,##0">
                  <c:v>3500</c:v>
                </c:pt>
                <c:pt idx="109" formatCode="#,##0">
                  <c:v>3500</c:v>
                </c:pt>
                <c:pt idx="110" formatCode="#,##0">
                  <c:v>3500</c:v>
                </c:pt>
                <c:pt idx="111" formatCode="#,##0">
                  <c:v>3000</c:v>
                </c:pt>
                <c:pt idx="112" formatCode="#,##0">
                  <c:v>3000</c:v>
                </c:pt>
                <c:pt idx="113" formatCode="#,##0">
                  <c:v>3000</c:v>
                </c:pt>
                <c:pt idx="114" formatCode="#,##0">
                  <c:v>3000</c:v>
                </c:pt>
                <c:pt idx="115" formatCode="#,##0">
                  <c:v>3000</c:v>
                </c:pt>
                <c:pt idx="116" formatCode="#,##0">
                  <c:v>3000</c:v>
                </c:pt>
                <c:pt idx="117" formatCode="#,##0">
                  <c:v>3000</c:v>
                </c:pt>
                <c:pt idx="118" formatCode="#,##0">
                  <c:v>3000</c:v>
                </c:pt>
                <c:pt idx="119" formatCode="#,##0">
                  <c:v>3000</c:v>
                </c:pt>
                <c:pt idx="120" formatCode="#,##0">
                  <c:v>3000</c:v>
                </c:pt>
                <c:pt idx="121" formatCode="#,##0">
                  <c:v>3000</c:v>
                </c:pt>
              </c:numCache>
            </c:numRef>
          </c:val>
        </c:ser>
        <c:marker val="1"/>
        <c:axId val="43168128"/>
        <c:axId val="43169664"/>
      </c:lineChart>
      <c:dateAx>
        <c:axId val="43160320"/>
        <c:scaling>
          <c:orientation val="minMax"/>
        </c:scaling>
        <c:axPos val="b"/>
        <c:majorGridlines/>
        <c:numFmt formatCode="m/d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61856"/>
        <c:crosses val="autoZero"/>
        <c:auto val="1"/>
        <c:lblOffset val="100"/>
        <c:baseTimeUnit val="days"/>
        <c:majorUnit val="1"/>
        <c:majorTimeUnit val="months"/>
        <c:minorUnit val="1"/>
        <c:minorTimeUnit val="days"/>
      </c:dateAx>
      <c:valAx>
        <c:axId val="43161856"/>
        <c:scaling>
          <c:orientation val="minMax"/>
          <c:max val="3647"/>
          <c:min val="361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Lake Elevation</a:t>
                </a:r>
                <a:r>
                  <a:rPr lang="en-US" sz="1400" baseline="0"/>
                  <a:t> feet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2.37791932059448E-2"/>
              <c:y val="0.27285223367697592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60320"/>
        <c:crosses val="autoZero"/>
        <c:crossBetween val="between"/>
      </c:valAx>
      <c:dateAx>
        <c:axId val="43168128"/>
        <c:scaling>
          <c:orientation val="minMax"/>
        </c:scaling>
        <c:delete val="1"/>
        <c:axPos val="b"/>
        <c:numFmt formatCode="[$-409]d\-mmm;@" sourceLinked="1"/>
        <c:tickLblPos val="none"/>
        <c:crossAx val="43169664"/>
        <c:crosses val="autoZero"/>
        <c:auto val="1"/>
        <c:lblOffset val="100"/>
        <c:baseTimeUnit val="days"/>
      </c:dateAx>
      <c:valAx>
        <c:axId val="43169664"/>
        <c:scaling>
          <c:orientation val="minMax"/>
          <c:max val="1600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Discharge CFS</a:t>
                </a:r>
              </a:p>
            </c:rich>
          </c:tx>
          <c:layout>
            <c:manualLayout>
              <c:xMode val="edge"/>
              <c:yMode val="edge"/>
              <c:x val="0.95031847133757963"/>
              <c:y val="0.35051546391753141"/>
            </c:manualLayout>
          </c:layout>
          <c:spPr>
            <a:noFill/>
            <a:ln w="25400">
              <a:noFill/>
            </a:ln>
          </c:spPr>
        </c:title>
        <c:numFmt formatCode="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68128"/>
        <c:crosses val="max"/>
        <c:crossBetween val="between"/>
      </c:valAx>
      <c:spPr>
        <a:solidFill>
          <a:schemeClr val="bg1">
            <a:lumMod val="95000"/>
          </a:schemeClr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861995753715779"/>
          <c:y val="0.91202749140893469"/>
          <c:w val="0.69390743878534167"/>
          <c:h val="8.735358689619267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744" y="0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612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744" y="8817612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F31EFE-3B5D-4B18-841F-B47288DDD3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4" y="0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10393"/>
            <a:ext cx="5598160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612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4" y="8817612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462E0B-9C84-4654-A971-EB12083D33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1EDFE-B6E0-4A3E-9AE4-BDDA8057AFCA}" type="slidenum">
              <a:rPr lang="en-US"/>
              <a:pPr/>
              <a:t>1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62E0B-9C84-4654-A971-EB12083D33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Bold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– Arial Bold 24 Point</a:t>
            </a:r>
          </a:p>
          <a:p>
            <a:pPr lvl="1"/>
            <a:r>
              <a:rPr lang="en-US" smtClean="0"/>
              <a:t>Second level – Arial Bold 20 Point</a:t>
            </a:r>
          </a:p>
          <a:p>
            <a:pPr lvl="2"/>
            <a:r>
              <a:rPr lang="en-US" smtClean="0"/>
              <a:t>Third level – Arial Bold 18 Point</a:t>
            </a:r>
          </a:p>
          <a:p>
            <a:pPr lvl="3"/>
            <a:r>
              <a:rPr lang="en-US" smtClean="0"/>
              <a:t>Fourth level – Arial Bold 16 Point</a:t>
            </a:r>
          </a:p>
          <a:p>
            <a:pPr lvl="4"/>
            <a:r>
              <a:rPr lang="en-US" smtClean="0"/>
              <a:t>Fifth level – Arial Bold 14 Point</a:t>
            </a:r>
          </a:p>
          <a:p>
            <a:pPr lvl="4"/>
            <a:endParaRPr lang="en-US" smtClean="0"/>
          </a:p>
          <a:p>
            <a:pPr lvl="0"/>
            <a:r>
              <a:rPr lang="en-US" smtClean="0"/>
              <a:t>All Left Justified, no centering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8" name="Picture 2" descr="Yellowtail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lum contrast="-6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152400" y="2668588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CC66"/>
                </a:solidFill>
              </a:rPr>
              <a:t>Yellowtail Dam &amp; Bighorn Lake</a:t>
            </a:r>
            <a:r>
              <a:rPr lang="en-US" b="1" dirty="0">
                <a:solidFill>
                  <a:srgbClr val="FFCC66"/>
                </a:solidFill>
              </a:rPr>
              <a:t> </a:t>
            </a:r>
            <a:r>
              <a:rPr lang="en-US" sz="3200" b="1" dirty="0">
                <a:solidFill>
                  <a:srgbClr val="FFCC66"/>
                </a:solidFill>
              </a:rPr>
              <a:t> Operating Criteria Review </a:t>
            </a:r>
            <a:endParaRPr lang="en-US" sz="3600" b="1" dirty="0">
              <a:solidFill>
                <a:srgbClr val="FFCC66"/>
              </a:solidFill>
            </a:endParaRPr>
          </a:p>
          <a:p>
            <a:endParaRPr lang="en-US" sz="3600" b="1" dirty="0">
              <a:solidFill>
                <a:srgbClr val="FFCC66"/>
              </a:solidFill>
            </a:endParaRPr>
          </a:p>
          <a:p>
            <a:endParaRPr lang="en-US" sz="2400" b="1" dirty="0">
              <a:solidFill>
                <a:srgbClr val="FFCC66"/>
              </a:solidFill>
            </a:endParaRPr>
          </a:p>
          <a:p>
            <a:r>
              <a:rPr lang="en-US" sz="2400" b="1" dirty="0">
                <a:solidFill>
                  <a:srgbClr val="FFCC66"/>
                </a:solidFill>
              </a:rPr>
              <a:t>Billings, MT</a:t>
            </a:r>
          </a:p>
          <a:p>
            <a:r>
              <a:rPr lang="en-US" sz="2400" b="1" dirty="0" smtClean="0">
                <a:solidFill>
                  <a:srgbClr val="FFCC66"/>
                </a:solidFill>
              </a:rPr>
              <a:t>September, </a:t>
            </a:r>
            <a:r>
              <a:rPr lang="en-US" sz="2400" b="1" dirty="0">
                <a:solidFill>
                  <a:srgbClr val="FFCC66"/>
                </a:solidFill>
              </a:rPr>
              <a:t>2010</a:t>
            </a:r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0" y="-15240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8800">
                <a:solidFill>
                  <a:srgbClr val="FFCC66"/>
                </a:solidFill>
                <a:latin typeface="Times New Roman" pitchFamily="18" charset="0"/>
              </a:rPr>
              <a:t>RECLAMATION</a:t>
            </a:r>
          </a:p>
        </p:txBody>
      </p:sp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3946525" y="1179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1800"/>
          </a:p>
        </p:txBody>
      </p:sp>
      <p:sp>
        <p:nvSpPr>
          <p:cNvPr id="434182" name="Text Box 6"/>
          <p:cNvSpPr txBox="1">
            <a:spLocks noChangeArrowheads="1"/>
          </p:cNvSpPr>
          <p:nvPr/>
        </p:nvSpPr>
        <p:spPr bwMode="auto">
          <a:xfrm>
            <a:off x="2667000" y="914400"/>
            <a:ext cx="65262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200" b="1" i="1">
                <a:latin typeface="Times New Roman" pitchFamily="18" charset="0"/>
              </a:rPr>
              <a:t>Managing Water in the 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52400"/>
          <a:ext cx="8839200" cy="59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usbr.gov/gp-bin/image_png.pl?0000C2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usbr.gov/gp-bin/image_png.pl?0000BE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usbr.gov/gp-bin/image_png.pl?0000C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05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usbr.gov/gp-bin/image_png.pl?0000C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sbr.gov/gp-bin/image_png.pl?0000C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usbr.gov/gp-bin/image_png.pl?0000D6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</a:rPr>
              <a:t>End of September Storage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 				Storage		Lake Elev.</a:t>
            </a: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Water Yr</a:t>
            </a:r>
            <a:r>
              <a:rPr lang="en-US" sz="2000" dirty="0" smtClean="0"/>
              <a:t>		</a:t>
            </a:r>
            <a:r>
              <a:rPr lang="en-US" sz="2000" u="sng" dirty="0" smtClean="0"/>
              <a:t>Acre-feet</a:t>
            </a:r>
            <a:r>
              <a:rPr lang="en-US" sz="2000" dirty="0"/>
              <a:t>	             </a:t>
            </a:r>
            <a:r>
              <a:rPr lang="en-US" sz="2000" dirty="0" smtClean="0"/>
              <a:t> </a:t>
            </a:r>
            <a:r>
              <a:rPr lang="en-US" sz="2000" u="sng" dirty="0" smtClean="0"/>
              <a:t>Feet</a:t>
            </a:r>
            <a:endParaRPr lang="en-US" sz="2000" u="sng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	2011		  965,000 (</a:t>
            </a:r>
            <a:r>
              <a:rPr lang="en-US" sz="2000" dirty="0" err="1" smtClean="0"/>
              <a:t>est</a:t>
            </a:r>
            <a:r>
              <a:rPr lang="en-US" sz="2000" dirty="0" smtClean="0"/>
              <a:t>)		3630.5 (</a:t>
            </a:r>
            <a:r>
              <a:rPr lang="en-US" sz="2000" dirty="0" err="1" smtClean="0"/>
              <a:t>est</a:t>
            </a:r>
            <a:r>
              <a:rPr lang="en-US" sz="2000" dirty="0" smtClean="0"/>
              <a:t>)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	2010		1,060,795		3639.3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b="0" dirty="0" smtClean="0"/>
              <a:t>	2009		1,067,768   		3639.8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/>
              <a:t>	2008        		   956,743                	3629.7</a:t>
            </a: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    </a:t>
            </a: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marL="457200" indent="-457200"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Nov-Mar River Release Spreadsheet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7630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pc.ncep.noaa.gov/products/predictions/long_range/lead01/off01_prc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486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</a:rPr>
              <a:t>Bighorn Lake Operations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C66"/>
                </a:solidFill>
              </a:rPr>
              <a:t>Revised Operating </a:t>
            </a:r>
          </a:p>
          <a:p>
            <a:r>
              <a:rPr lang="en-US" sz="3200" dirty="0" smtClean="0">
                <a:solidFill>
                  <a:srgbClr val="FFCC66"/>
                </a:solidFill>
              </a:rPr>
              <a:t>Criteria Review</a:t>
            </a:r>
            <a:endParaRPr lang="en-US" sz="3200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CC66"/>
                </a:solidFill>
              </a:rPr>
              <a:t>QUESTIONS &amp; COMMENTS</a:t>
            </a:r>
          </a:p>
        </p:txBody>
      </p:sp>
      <p:sp>
        <p:nvSpPr>
          <p:cNvPr id="10035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FFCC66"/>
                </a:solidFill>
              </a:rPr>
              <a:t>RESERVOIR </a:t>
            </a:r>
            <a:r>
              <a:rPr lang="en-US" sz="3200" dirty="0">
                <a:solidFill>
                  <a:srgbClr val="FFCC66"/>
                </a:solidFill>
              </a:rPr>
              <a:t>TARGETS  </a:t>
            </a:r>
            <a:br>
              <a:rPr lang="en-US" sz="3200" dirty="0">
                <a:solidFill>
                  <a:srgbClr val="FFCC66"/>
                </a:solidFill>
              </a:rPr>
            </a:br>
            <a:endParaRPr lang="en-US" sz="3200" dirty="0">
              <a:solidFill>
                <a:srgbClr val="FFCC66"/>
              </a:solidFill>
            </a:endParaRP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Date                 	Existing      Proposed   Difference        </a:t>
            </a:r>
          </a:p>
          <a:p>
            <a:pPr>
              <a:buFontTx/>
              <a:buNone/>
            </a:pPr>
            <a:r>
              <a:rPr lang="en-US" dirty="0"/>
              <a:t>_______           	</a:t>
            </a:r>
            <a:r>
              <a:rPr lang="en-US" u="sng" dirty="0"/>
              <a:t> Targets </a:t>
            </a:r>
            <a:r>
              <a:rPr lang="en-US" dirty="0"/>
              <a:t>     </a:t>
            </a:r>
            <a:r>
              <a:rPr lang="en-US" u="sng" dirty="0" err="1"/>
              <a:t>Targets</a:t>
            </a:r>
            <a:r>
              <a:rPr lang="en-US" dirty="0"/>
              <a:t>        </a:t>
            </a:r>
            <a:r>
              <a:rPr lang="en-US" u="sng" dirty="0"/>
              <a:t> (feet) 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Oct 31                	 3635             3638-40        +3-5 ft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Nov 30		 3630		Eliminated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dirty="0"/>
              <a:t>Mar 31              	  3605-14        3617-21       +7-13 ft  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July 31             	  3640              3640          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CC66"/>
                </a:solidFill>
              </a:rPr>
              <a:t> Nov-Mar Release Calculation</a:t>
            </a:r>
          </a:p>
        </p:txBody>
      </p:sp>
      <p:sp>
        <p:nvSpPr>
          <p:cNvPr id="77210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Water Balance Equation Used to Calculate Nov-Mar Release Rate  Based On: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/>
              <a:t>Nov-Mar Release from Buffalo Bill and Boysen Reservoirs</a:t>
            </a:r>
          </a:p>
          <a:p>
            <a:pPr lvl="1"/>
            <a:r>
              <a:rPr lang="en-US"/>
              <a:t>Forecasted Nov-Mar River Gains</a:t>
            </a:r>
          </a:p>
          <a:p>
            <a:pPr lvl="1"/>
            <a:r>
              <a:rPr lang="en-US"/>
              <a:t>Draft Reservoir to near Elevation 3617-3621 by March 31</a:t>
            </a:r>
          </a:p>
          <a:p>
            <a:pPr lvl="1"/>
            <a:r>
              <a:rPr lang="en-US"/>
              <a:t>Preference to River Flow before reducing releases below 2000 cfs</a:t>
            </a:r>
          </a:p>
          <a:p>
            <a:pPr lvl="1"/>
            <a:r>
              <a:rPr lang="en-US"/>
              <a:t>Preference to Lake Level before increasing releases above 2500 cfs</a:t>
            </a:r>
          </a:p>
          <a:p>
            <a:pPr lvl="1"/>
            <a:r>
              <a:rPr lang="en-US"/>
              <a:t>Minimize reductions in River Release.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C66"/>
                </a:solidFill>
              </a:rPr>
              <a:t>2009 Rule Curve using Actual Inflow</a:t>
            </a:r>
          </a:p>
        </p:txBody>
      </p:sp>
      <p:graphicFrame>
        <p:nvGraphicFramePr>
          <p:cNvPr id="955395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447800"/>
          <a:ext cx="9144000" cy="4876800"/>
        </p:xfrm>
        <a:graphic>
          <a:graphicData uri="http://schemas.openxmlformats.org/presentationml/2006/ole">
            <p:oleObj spid="_x0000_s1026" name="Chart" r:id="rId3" imgW="5553141" imgH="296219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</a:rPr>
              <a:t>Spring Runoff Forecasts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 				April-July Inflow 	% of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	Date		Forecast (ac-ft)	Average</a:t>
            </a: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	Feb. 1		   634,000		  57%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	Mar. 1		   591,000		  53%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	Apr. 1		   625,000		  56%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	Apr. 15		   730,000		  65%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	May 1		   900,400		  81%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/>
              <a:t>	May 15		1,121,400		101%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/>
              <a:t>	June 1		1,263,300		113%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/>
              <a:t>	Actual		</a:t>
            </a:r>
            <a:r>
              <a:rPr lang="en-US" sz="2000" dirty="0" smtClean="0">
                <a:solidFill>
                  <a:srgbClr val="FF0000"/>
                </a:solidFill>
              </a:rPr>
              <a:t>1,504,354		135%</a:t>
            </a: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 smtClean="0"/>
              <a:t>    </a:t>
            </a: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marL="457200" indent="-457200"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8600" y="152400"/>
          <a:ext cx="8686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" y="152400"/>
          <a:ext cx="8763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52400"/>
          <a:ext cx="8839200" cy="59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14326</TotalTime>
  <Words>192</Words>
  <Application>Microsoft Office PowerPoint</Application>
  <PresentationFormat>On-screen Show (4:3)</PresentationFormat>
  <Paragraphs>78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Chart</vt:lpstr>
      <vt:lpstr>Slide 1</vt:lpstr>
      <vt:lpstr>Bighorn Lake Operations</vt:lpstr>
      <vt:lpstr>RESERVOIR TARGETS   </vt:lpstr>
      <vt:lpstr> Nov-Mar Release Calculation</vt:lpstr>
      <vt:lpstr>2009 Rule Curve using Actual Inflow</vt:lpstr>
      <vt:lpstr>Spring Runoff Forecasts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End of September Storage</vt:lpstr>
      <vt:lpstr>Nov-Mar River Release Spreadsheet</vt:lpstr>
      <vt:lpstr>Slide 19</vt:lpstr>
      <vt:lpstr>QUESTIONS &amp; COMMENTS</vt:lpstr>
    </vt:vector>
  </TitlesOfParts>
  <Company>usbr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pholwegner</cp:lastModifiedBy>
  <cp:revision>433</cp:revision>
  <dcterms:created xsi:type="dcterms:W3CDTF">2004-03-19T17:04:19Z</dcterms:created>
  <dcterms:modified xsi:type="dcterms:W3CDTF">2010-10-15T20:28:26Z</dcterms:modified>
</cp:coreProperties>
</file>